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0" r:id="rId4"/>
    <p:sldId id="261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63" d="100"/>
          <a:sy n="63" d="100"/>
        </p:scale>
        <p:origin x="1276" y="6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PALS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5G Networks Providing Access to Localized Services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Lola Awoniyi-Oteri</a:t>
            </a:r>
          </a:p>
          <a:p>
            <a:r>
              <a:rPr lang="en-US" dirty="0"/>
              <a:t>Qualcomm</a:t>
            </a:r>
          </a:p>
          <a:p>
            <a:r>
              <a:rPr lang="en-US" dirty="0"/>
              <a:t>PALS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S1-211353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S1-21xxxx)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7418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/>
              <a:t>#94e</a:t>
            </a:r>
            <a:endParaRPr lang="en-GB" sz="1200" b="1" dirty="0"/>
          </a:p>
          <a:p>
            <a:r>
              <a:rPr lang="en-GB" sz="1200" b="1" dirty="0"/>
              <a:t>Electronic Meeting, 10 – 20 May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PALS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Agreed WID</a:t>
            </a:r>
          </a:p>
          <a:p>
            <a:pPr lvl="1"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 Item Completion: 0%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PALS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SA1#95e (Aug ‘21): 80%</a:t>
            </a:r>
          </a:p>
          <a:p>
            <a:pPr lvl="2">
              <a:defRPr/>
            </a:pPr>
            <a:r>
              <a:rPr lang="en-GB" dirty="0"/>
              <a:t>Agree CR to incorporate TR consolidated </a:t>
            </a:r>
            <a:r>
              <a:rPr lang="en-GB" dirty="0" err="1"/>
              <a:t>reqs</a:t>
            </a:r>
            <a:endParaRPr lang="en-GB" dirty="0"/>
          </a:p>
          <a:p>
            <a:pPr lvl="2">
              <a:defRPr/>
            </a:pPr>
            <a:endParaRPr lang="en-GB" dirty="0"/>
          </a:p>
          <a:p>
            <a:pPr lvl="1">
              <a:defRPr/>
            </a:pPr>
            <a:r>
              <a:rPr lang="en-GB" dirty="0"/>
              <a:t>SA1#96e (Nov ‘21): 100%</a:t>
            </a:r>
          </a:p>
          <a:p>
            <a:pPr lvl="2">
              <a:defRPr/>
            </a:pPr>
            <a:r>
              <a:rPr lang="en-GB" dirty="0"/>
              <a:t>Complete and finalize normative changes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dirty="0"/>
              <a:t>PALS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approval: SA#94 (12/2021)</a:t>
            </a:r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no</a:t>
            </a: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PALS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agreed at SA1#94e</a:t>
            </a:r>
          </a:p>
          <a:p>
            <a:pPr lvl="1">
              <a:defRPr/>
            </a:pPr>
            <a:r>
              <a:rPr lang="en-GB" sz="2000" dirty="0"/>
              <a:t>Agreed WID is in </a:t>
            </a:r>
            <a:r>
              <a:rPr lang="en-GB" sz="2000" dirty="0" err="1"/>
              <a:t>Tdoc</a:t>
            </a:r>
            <a:r>
              <a:rPr lang="en-GB" sz="2000" dirty="0"/>
              <a:t> S1-211367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N/A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159</TotalTime>
  <Words>147</Words>
  <Application>Microsoft Office PowerPoint</Application>
  <PresentationFormat>On-screen Show (4:3)</PresentationFormat>
  <Paragraphs>44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Bookman Old Style</vt:lpstr>
      <vt:lpstr>Times New Roman</vt:lpstr>
      <vt:lpstr>Blank Presentation</vt:lpstr>
      <vt:lpstr>PALS Status Update 5G Networks Providing Access to Localized Services</vt:lpstr>
      <vt:lpstr>PALS Progress</vt:lpstr>
      <vt:lpstr>PALS Planning</vt:lpstr>
      <vt:lpstr>PALS Completion Date</vt:lpstr>
      <vt:lpstr>PALS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Lola Awoniyi-Oteri</cp:lastModifiedBy>
  <cp:revision>340</cp:revision>
  <cp:lastPrinted>2000-01-14T10:02:55Z</cp:lastPrinted>
  <dcterms:created xsi:type="dcterms:W3CDTF">1999-11-22T09:19:47Z</dcterms:created>
  <dcterms:modified xsi:type="dcterms:W3CDTF">2021-05-24T19:15:25Z</dcterms:modified>
  <cp:category>Presentation</cp:category>
</cp:coreProperties>
</file>