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3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130425"/>
            <a:ext cx="8568952" cy="1470025"/>
          </a:xfrm>
        </p:spPr>
        <p:txBody>
          <a:bodyPr/>
          <a:lstStyle/>
          <a:p>
            <a:r>
              <a:rPr lang="en-US" dirty="0" err="1"/>
              <a:t>eMMTEL</a:t>
            </a:r>
            <a:r>
              <a:rPr lang="en-US" dirty="0"/>
              <a:t>– Status 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Evolution of IMS Multimedia Telephony Service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Hu Yue</a:t>
            </a:r>
          </a:p>
          <a:p>
            <a:r>
              <a:rPr lang="en-US" altLang="zh-CN" dirty="0"/>
              <a:t>China Mobile</a:t>
            </a:r>
            <a:endParaRPr lang="en-US" dirty="0"/>
          </a:p>
          <a:p>
            <a:r>
              <a:rPr lang="en-US" altLang="zh-CN" dirty="0" err="1"/>
              <a:t>eMMTEL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S1-211351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</a:t>
            </a:r>
            <a:r>
              <a:rPr lang="en-US" sz="1200" b="1" dirty="0"/>
              <a:t>4</a:t>
            </a:r>
            <a:r>
              <a:rPr lang="en-GB" sz="1200" b="1" dirty="0"/>
              <a:t>e</a:t>
            </a:r>
          </a:p>
          <a:p>
            <a:r>
              <a:rPr lang="en-GB" sz="1200" b="1" dirty="0"/>
              <a:t>Electronic Meeting, </a:t>
            </a:r>
            <a:r>
              <a:rPr lang="en-GB" altLang="zh-CN" sz="1200" b="1" dirty="0"/>
              <a:t>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/>
              <a:t>eMMTEL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WID agreed</a:t>
            </a: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/>
              <a:t>eMMTEL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altLang="zh-CN" dirty="0"/>
              <a:t>SA1#94e-BIS	(07/2021): 50%</a:t>
            </a:r>
          </a:p>
          <a:p>
            <a:pPr marL="914400" lvl="2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err="1"/>
              <a:t>eMMTEL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/>
              <a:t>For approval: SA#94 (12/2021)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/>
              <a:t>eMMTEL</a:t>
            </a:r>
            <a:r>
              <a:rPr lang="nl-NL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SA1#94e </a:t>
            </a:r>
          </a:p>
          <a:p>
            <a:pPr lvl="1">
              <a:defRPr/>
            </a:pPr>
            <a:r>
              <a:rPr lang="en-GB" sz="2000" dirty="0"/>
              <a:t>Approved WID is in  S1-211366</a:t>
            </a:r>
          </a:p>
          <a:p>
            <a:pPr marL="457200" lvl="1" indent="0">
              <a:buNone/>
              <a:defRPr/>
            </a:pP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SA1#94e (05/2021): 0%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469</TotalTime>
  <Words>128</Words>
  <Application>Microsoft Office PowerPoint</Application>
  <PresentationFormat>全屏显示(4:3)</PresentationFormat>
  <Paragraphs>36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eMMTEL– Status Update Evolution of IMS Multimedia Telephony Service</vt:lpstr>
      <vt:lpstr>eMMTEL Progress</vt:lpstr>
      <vt:lpstr>eMMTEL Planning</vt:lpstr>
      <vt:lpstr>eMMTEL Completion Date</vt:lpstr>
      <vt:lpstr>eMMTEL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HUYUE</cp:lastModifiedBy>
  <cp:revision>353</cp:revision>
  <cp:lastPrinted>2000-01-14T10:02:55Z</cp:lastPrinted>
  <dcterms:created xsi:type="dcterms:W3CDTF">1999-11-22T09:19:47Z</dcterms:created>
  <dcterms:modified xsi:type="dcterms:W3CDTF">2021-05-26T02:16:54Z</dcterms:modified>
  <cp:category>Presentation</cp:category>
</cp:coreProperties>
</file>