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D18635E5-F61A-45CA-B7F7-A34959629BD1}"/>
    <pc:docChg chg="undo custSel modSld">
      <pc:chgData name="Francesco Pica" userId="ecd2054f-1594-4d2a-820b-99ad58711ae0" providerId="ADAL" clId="{D18635E5-F61A-45CA-B7F7-A34959629BD1}" dt="2021-05-24T20:30:02.834" v="392" actId="115"/>
      <pc:docMkLst>
        <pc:docMk/>
      </pc:docMkLst>
      <pc:sldChg chg="modSp mod">
        <pc:chgData name="Francesco Pica" userId="ecd2054f-1594-4d2a-820b-99ad58711ae0" providerId="ADAL" clId="{D18635E5-F61A-45CA-B7F7-A34959629BD1}" dt="2021-05-24T20:27:34.033" v="346" actId="20577"/>
        <pc:sldMkLst>
          <pc:docMk/>
          <pc:sldMk cId="0" sldId="256"/>
        </pc:sldMkLst>
        <pc:spChg chg="mod">
          <ac:chgData name="Francesco Pica" userId="ecd2054f-1594-4d2a-820b-99ad58711ae0" providerId="ADAL" clId="{D18635E5-F61A-45CA-B7F7-A34959629BD1}" dt="2021-05-24T20:27:34.033" v="346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 mod">
        <pc:chgData name="Francesco Pica" userId="ecd2054f-1594-4d2a-820b-99ad58711ae0" providerId="ADAL" clId="{D18635E5-F61A-45CA-B7F7-A34959629BD1}" dt="2021-05-24T20:05:40.938" v="51" actId="20577"/>
        <pc:sldMkLst>
          <pc:docMk/>
          <pc:sldMk cId="0" sldId="257"/>
        </pc:sldMkLst>
        <pc:spChg chg="mod">
          <ac:chgData name="Francesco Pica" userId="ecd2054f-1594-4d2a-820b-99ad58711ae0" providerId="ADAL" clId="{D18635E5-F61A-45CA-B7F7-A34959629BD1}" dt="2021-05-24T20:05:20.833" v="36" actId="20577"/>
          <ac:spMkLst>
            <pc:docMk/>
            <pc:sldMk cId="0" sldId="257"/>
            <ac:spMk id="4100" creationId="{00000000-0000-0000-0000-000000000000}"/>
          </ac:spMkLst>
        </pc:spChg>
        <pc:spChg chg="mod">
          <ac:chgData name="Francesco Pica" userId="ecd2054f-1594-4d2a-820b-99ad58711ae0" providerId="ADAL" clId="{D18635E5-F61A-45CA-B7F7-A34959629BD1}" dt="2021-05-24T20:05:40.938" v="51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Francesco Pica" userId="ecd2054f-1594-4d2a-820b-99ad58711ae0" providerId="ADAL" clId="{D18635E5-F61A-45CA-B7F7-A34959629BD1}" dt="2021-05-24T20:13:16.691" v="278" actId="6549"/>
        <pc:sldMkLst>
          <pc:docMk/>
          <pc:sldMk cId="0" sldId="260"/>
        </pc:sldMkLst>
        <pc:spChg chg="mod">
          <ac:chgData name="Francesco Pica" userId="ecd2054f-1594-4d2a-820b-99ad58711ae0" providerId="ADAL" clId="{D18635E5-F61A-45CA-B7F7-A34959629BD1}" dt="2021-05-24T20:13:16.691" v="278" actId="6549"/>
          <ac:spMkLst>
            <pc:docMk/>
            <pc:sldMk cId="0" sldId="260"/>
            <ac:spMk id="10243" creationId="{00000000-0000-0000-0000-000000000000}"/>
          </ac:spMkLst>
        </pc:spChg>
      </pc:sldChg>
      <pc:sldChg chg="modSp mod">
        <pc:chgData name="Francesco Pica" userId="ecd2054f-1594-4d2a-820b-99ad58711ae0" providerId="ADAL" clId="{D18635E5-F61A-45CA-B7F7-A34959629BD1}" dt="2021-05-24T20:11:13.770" v="237" actId="6549"/>
        <pc:sldMkLst>
          <pc:docMk/>
          <pc:sldMk cId="0" sldId="261"/>
        </pc:sldMkLst>
        <pc:spChg chg="mod">
          <ac:chgData name="Francesco Pica" userId="ecd2054f-1594-4d2a-820b-99ad58711ae0" providerId="ADAL" clId="{D18635E5-F61A-45CA-B7F7-A34959629BD1}" dt="2021-05-24T20:11:13.770" v="237" actId="6549"/>
          <ac:spMkLst>
            <pc:docMk/>
            <pc:sldMk cId="0" sldId="261"/>
            <ac:spMk id="9219" creationId="{00000000-0000-0000-0000-000000000000}"/>
          </ac:spMkLst>
        </pc:spChg>
      </pc:sldChg>
      <pc:sldChg chg="modSp mod">
        <pc:chgData name="Francesco Pica" userId="ecd2054f-1594-4d2a-820b-99ad58711ae0" providerId="ADAL" clId="{D18635E5-F61A-45CA-B7F7-A34959629BD1}" dt="2021-05-24T20:11:54.799" v="257" actId="20577"/>
        <pc:sldMkLst>
          <pc:docMk/>
          <pc:sldMk cId="36032715" sldId="264"/>
        </pc:sldMkLst>
        <pc:spChg chg="mod">
          <ac:chgData name="Francesco Pica" userId="ecd2054f-1594-4d2a-820b-99ad58711ae0" providerId="ADAL" clId="{D18635E5-F61A-45CA-B7F7-A34959629BD1}" dt="2021-05-24T20:11:54.799" v="257" actId="20577"/>
          <ac:spMkLst>
            <pc:docMk/>
            <pc:sldMk cId="36032715" sldId="264"/>
            <ac:spMk id="5123" creationId="{00000000-0000-0000-0000-000000000000}"/>
          </ac:spMkLst>
        </pc:spChg>
      </pc:sldChg>
      <pc:sldChg chg="modSp mod">
        <pc:chgData name="Francesco Pica" userId="ecd2054f-1594-4d2a-820b-99ad58711ae0" providerId="ADAL" clId="{D18635E5-F61A-45CA-B7F7-A34959629BD1}" dt="2021-05-24T20:30:02.834" v="392" actId="115"/>
        <pc:sldMkLst>
          <pc:docMk/>
          <pc:sldMk cId="2260587723" sldId="267"/>
        </pc:sldMkLst>
        <pc:spChg chg="mod">
          <ac:chgData name="Francesco Pica" userId="ecd2054f-1594-4d2a-820b-99ad58711ae0" providerId="ADAL" clId="{D18635E5-F61A-45CA-B7F7-A34959629BD1}" dt="2021-05-24T20:30:02.834" v="392" actId="115"/>
          <ac:spMkLst>
            <pc:docMk/>
            <pc:sldMk cId="2260587723" sldId="267"/>
            <ac:spMk id="18435" creationId="{00000000-0000-0000-0000-000000000000}"/>
          </ac:spMkLst>
        </pc:spChg>
      </pc:sldChg>
    </pc:docChg>
  </pc:docChgLst>
  <pc:docChgLst>
    <pc:chgData name="Francesco Pica" userId="ecd2054f-1594-4d2a-820b-99ad58711ae0" providerId="ADAL" clId="{F04FDFA5-BDEF-4E8E-8CD2-EA92FDD5A073}"/>
    <pc:docChg chg="undo redo custSel modSld">
      <pc:chgData name="Francesco Pica" userId="ecd2054f-1594-4d2a-820b-99ad58711ae0" providerId="ADAL" clId="{F04FDFA5-BDEF-4E8E-8CD2-EA92FDD5A073}" dt="2021-05-27T20:18:06.911" v="43" actId="20577"/>
      <pc:docMkLst>
        <pc:docMk/>
      </pc:docMkLst>
      <pc:sldChg chg="modSp mod">
        <pc:chgData name="Francesco Pica" userId="ecd2054f-1594-4d2a-820b-99ad58711ae0" providerId="ADAL" clId="{F04FDFA5-BDEF-4E8E-8CD2-EA92FDD5A073}" dt="2021-05-27T20:17:18.433" v="4"/>
        <pc:sldMkLst>
          <pc:docMk/>
          <pc:sldMk cId="0" sldId="257"/>
        </pc:sldMkLst>
        <pc:spChg chg="mod">
          <ac:chgData name="Francesco Pica" userId="ecd2054f-1594-4d2a-820b-99ad58711ae0" providerId="ADAL" clId="{F04FDFA5-BDEF-4E8E-8CD2-EA92FDD5A073}" dt="2021-05-27T20:17:18.433" v="4"/>
          <ac:spMkLst>
            <pc:docMk/>
            <pc:sldMk cId="0" sldId="257"/>
            <ac:spMk id="4100" creationId="{00000000-0000-0000-0000-000000000000}"/>
          </ac:spMkLst>
        </pc:spChg>
      </pc:sldChg>
      <pc:sldChg chg="modSp mod">
        <pc:chgData name="Francesco Pica" userId="ecd2054f-1594-4d2a-820b-99ad58711ae0" providerId="ADAL" clId="{F04FDFA5-BDEF-4E8E-8CD2-EA92FDD5A073}" dt="2021-05-27T20:18:06.911" v="43" actId="20577"/>
        <pc:sldMkLst>
          <pc:docMk/>
          <pc:sldMk cId="2260587723" sldId="267"/>
        </pc:sldMkLst>
        <pc:spChg chg="mod">
          <ac:chgData name="Francesco Pica" userId="ecd2054f-1594-4d2a-820b-99ad58711ae0" providerId="ADAL" clId="{F04FDFA5-BDEF-4E8E-8CD2-EA92FDD5A073}" dt="2021-05-27T20:18:06.911" v="43" actId="20577"/>
          <ac:spMkLst>
            <pc:docMk/>
            <pc:sldMk cId="2260587723" sldId="267"/>
            <ac:spMk id="1843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FS_VMR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vehicle-mounted relays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FS_VMR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3707904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S1-211343</a:t>
            </a:r>
            <a:br>
              <a:rPr lang="en-GB" b="1" dirty="0"/>
            </a:br>
            <a:r>
              <a:rPr lang="en-GB" sz="2400" dirty="0"/>
              <a:t>(Revision of S1-210353)</a:t>
            </a:r>
            <a:endParaRPr lang="en-GB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8335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#94e</a:t>
            </a:r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6 new use cases, and (5) updates to existing sections</a:t>
            </a:r>
          </a:p>
          <a:p>
            <a:pPr lvl="1">
              <a:defRPr/>
            </a:pPr>
            <a:r>
              <a:rPr lang="en-GB" dirty="0"/>
              <a:t>Started discussion on consolidated requirements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85%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SA1#95e (Aug 2021): 100%</a:t>
            </a:r>
          </a:p>
          <a:p>
            <a:pPr lvl="2">
              <a:defRPr/>
            </a:pPr>
            <a:r>
              <a:rPr lang="en-GB" dirty="0"/>
              <a:t>Update/finalize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TR clean-ups 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Email/Conference calls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</a:t>
            </a:r>
          </a:p>
          <a:p>
            <a:pPr lvl="2">
              <a:defRPr/>
            </a:pPr>
            <a:r>
              <a:rPr lang="en-GB" u="sng" dirty="0"/>
              <a:t>consolidated requirements</a:t>
            </a:r>
          </a:p>
          <a:p>
            <a:pPr lvl="2">
              <a:defRPr/>
            </a:pPr>
            <a:r>
              <a:rPr lang="en-GB" dirty="0"/>
              <a:t>planned inputs and clean-ups for next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SA#92 (06/2021)</a:t>
            </a:r>
          </a:p>
          <a:p>
            <a:pPr lvl="1">
              <a:defRPr/>
            </a:pPr>
            <a:r>
              <a:rPr lang="en-GB" sz="2000" dirty="0"/>
              <a:t>For approval: SA#93 (09/2021)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SA#89e</a:t>
            </a:r>
          </a:p>
          <a:p>
            <a:pPr lvl="1">
              <a:defRPr/>
            </a:pPr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S1-93e (Feb 2021): 60% </a:t>
            </a:r>
          </a:p>
          <a:p>
            <a:pPr lvl="1">
              <a:defRPr/>
            </a:pPr>
            <a:r>
              <a:rPr lang="en-GB" sz="2000" dirty="0"/>
              <a:t>S1-92e (Nov 2020): 35%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268</TotalTime>
  <Words>226</Words>
  <Application>Microsoft Office PowerPoint</Application>
  <PresentationFormat>On-screen Show 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FS_VMR Status Update Study on vehicle-mounted relays </vt:lpstr>
      <vt:lpstr>FS_VMR Progress</vt:lpstr>
      <vt:lpstr>FS_VMR Planning</vt:lpstr>
      <vt:lpstr>Work plan between meetings</vt:lpstr>
      <vt:lpstr>FS_VMR Completion Date</vt:lpstr>
      <vt:lpstr>FS_VMR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Francesco Pica</cp:lastModifiedBy>
  <cp:revision>340</cp:revision>
  <cp:lastPrinted>2000-01-14T10:02:55Z</cp:lastPrinted>
  <dcterms:created xsi:type="dcterms:W3CDTF">1999-11-22T09:19:47Z</dcterms:created>
  <dcterms:modified xsi:type="dcterms:W3CDTF">2021-05-27T20:18:30Z</dcterms:modified>
  <cp:category>Presentation</cp:category>
</cp:coreProperties>
</file>