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0" r:id="rId4"/>
    <p:sldId id="267" r:id="rId5"/>
    <p:sldId id="261" r:id="rId6"/>
    <p:sldId id="264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FF66CC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03" autoAdjust="0"/>
    <p:restoredTop sz="86401" autoAdjust="0"/>
  </p:normalViewPr>
  <p:slideViewPr>
    <p:cSldViewPr>
      <p:cViewPr varScale="1">
        <p:scale>
          <a:sx n="67" d="100"/>
          <a:sy n="67" d="100"/>
        </p:scale>
        <p:origin x="332" y="56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9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6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FS_RAILSS Status Update</a:t>
            </a:r>
            <a:br>
              <a:rPr lang="en-US" altLang="ko-KR" dirty="0"/>
            </a:br>
            <a:r>
              <a:rPr lang="en-US" altLang="ko-KR" dirty="0">
                <a:solidFill>
                  <a:srgbClr val="FF0000"/>
                </a:solidFill>
              </a:rPr>
              <a:t>Study on Supporting of Railway Smart Station Services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Andrew Min-gyu Han</a:t>
            </a:r>
          </a:p>
          <a:p>
            <a:r>
              <a:rPr lang="en-US" altLang="ko-KR" dirty="0"/>
              <a:t>Hansung University</a:t>
            </a:r>
          </a:p>
          <a:p>
            <a:r>
              <a:rPr lang="en-US" altLang="ko-KR" dirty="0"/>
              <a:t>FS_RAILSS Rapporteur</a:t>
            </a:r>
            <a:endParaRPr lang="en-US" altLang="ko-KR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/>
            <a:r>
              <a:rPr lang="en-GB" b="1" dirty="0" smtClean="0"/>
              <a:t>S1-204364</a:t>
            </a:r>
            <a:endParaRPr lang="en-GB" b="1" dirty="0"/>
          </a:p>
          <a:p>
            <a:pPr eaLnBrk="0" hangingPunct="0"/>
            <a:r>
              <a:rPr lang="en-GB" sz="1800" b="1" i="1" dirty="0">
                <a:solidFill>
                  <a:srgbClr val="0070C0"/>
                </a:solidFill>
                <a:ea typeface="MS Mincho" pitchFamily="49" charset="-128"/>
              </a:rPr>
              <a:t>(revision of S1-20xxxx)</a:t>
            </a:r>
            <a:endParaRPr lang="en-GB" b="1" dirty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3292569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#92e</a:t>
            </a:r>
          </a:p>
          <a:p>
            <a:r>
              <a:rPr lang="en-GB" sz="1200" b="1" dirty="0"/>
              <a:t>Electronic Meeting, 10 - 19 November 2020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smtClean="0"/>
              <a:t>FS_RAILSS</a:t>
            </a:r>
            <a:r>
              <a:rPr lang="en-GB" dirty="0" smtClean="0"/>
              <a:t> </a:t>
            </a:r>
            <a:r>
              <a:rPr lang="en-GB" dirty="0"/>
              <a:t>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536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</a:t>
            </a:r>
            <a:r>
              <a:rPr lang="en-GB" dirty="0" smtClean="0"/>
              <a:t>meeting</a:t>
            </a:r>
          </a:p>
          <a:p>
            <a:pPr lvl="1">
              <a:defRPr/>
            </a:pPr>
            <a:r>
              <a:rPr lang="en-GB" dirty="0" smtClean="0"/>
              <a:t>Emergency use case is added</a:t>
            </a:r>
            <a:endParaRPr lang="en-GB" dirty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r>
              <a:rPr lang="en-GB" dirty="0" smtClean="0"/>
              <a:t>Work/Study </a:t>
            </a:r>
            <a:r>
              <a:rPr lang="en-GB" dirty="0"/>
              <a:t>Item Completion: </a:t>
            </a:r>
            <a:r>
              <a:rPr lang="en-GB" dirty="0" smtClean="0"/>
              <a:t>15</a:t>
            </a:r>
            <a:r>
              <a:rPr lang="en-GB" dirty="0" smtClean="0"/>
              <a:t>%</a:t>
            </a:r>
            <a:endParaRPr lang="en-GB" dirty="0"/>
          </a:p>
          <a:p>
            <a:pPr>
              <a:defRPr/>
            </a:pPr>
            <a:r>
              <a:rPr lang="en-GB" dirty="0"/>
              <a:t>Controversial issues</a:t>
            </a:r>
          </a:p>
          <a:p>
            <a:pPr lvl="1">
              <a:defRPr/>
            </a:pPr>
            <a:r>
              <a:rPr lang="en-GB" dirty="0" smtClean="0"/>
              <a:t>None</a:t>
            </a:r>
            <a:endParaRPr lang="en-GB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smtClean="0"/>
              <a:t>FS_RAILSS</a:t>
            </a:r>
            <a:r>
              <a:rPr lang="en-GB" dirty="0" smtClean="0"/>
              <a:t> </a:t>
            </a:r>
            <a:r>
              <a:rPr lang="en-GB" dirty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Planning </a:t>
            </a:r>
            <a:r>
              <a:rPr lang="en-GB" dirty="0"/>
              <a:t>for subsequent meetings</a:t>
            </a:r>
          </a:p>
          <a:p>
            <a:pPr lvl="1">
              <a:defRPr/>
            </a:pPr>
            <a:r>
              <a:rPr lang="en-GB" dirty="0" smtClean="0"/>
              <a:t>SA1#92+1 (Feb 2021): 35%</a:t>
            </a:r>
            <a:endParaRPr lang="en-GB" dirty="0"/>
          </a:p>
          <a:p>
            <a:pPr lvl="2">
              <a:defRPr/>
            </a:pPr>
            <a:r>
              <a:rPr lang="en-GB" altLang="ko-KR" dirty="0"/>
              <a:t>Define use cases, deduce requirements and analysis their gaps</a:t>
            </a:r>
          </a:p>
          <a:p>
            <a:pPr lvl="1">
              <a:defRPr/>
            </a:pPr>
            <a:r>
              <a:rPr lang="en-GB" dirty="0" smtClean="0"/>
              <a:t>SA1#92+2 (May 2021): 70%</a:t>
            </a:r>
            <a:endParaRPr lang="en-GB" dirty="0"/>
          </a:p>
          <a:p>
            <a:pPr lvl="2">
              <a:defRPr/>
            </a:pPr>
            <a:r>
              <a:rPr lang="en-GB" altLang="ko-KR" dirty="0"/>
              <a:t>Define use cases, deduce requirements and analysis their gaps</a:t>
            </a:r>
          </a:p>
          <a:p>
            <a:pPr lvl="1">
              <a:defRPr/>
            </a:pPr>
            <a:r>
              <a:rPr lang="en-GB" dirty="0" smtClean="0"/>
              <a:t>SA1#92+3 (Aug 2021): 100%</a:t>
            </a:r>
            <a:endParaRPr lang="en-GB" dirty="0"/>
          </a:p>
          <a:p>
            <a:pPr lvl="2">
              <a:defRPr/>
            </a:pPr>
            <a:r>
              <a:rPr lang="en-GB" altLang="ko-KR" dirty="0"/>
              <a:t>Evaluate the requirements and analysis their </a:t>
            </a:r>
            <a:r>
              <a:rPr lang="en-GB" altLang="ko-KR" dirty="0" smtClean="0"/>
              <a:t>gaps</a:t>
            </a:r>
            <a:endParaRPr lang="en-GB" altLang="ko-KR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 marL="0" lvl="1" indent="0">
              <a:buFontTx/>
              <a:buNone/>
              <a:defRPr/>
            </a:pPr>
            <a:endParaRPr lang="en-GB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GB" dirty="0"/>
              <a:t>Email discussion </a:t>
            </a:r>
          </a:p>
          <a:p>
            <a:pPr lvl="1">
              <a:defRPr/>
            </a:pPr>
            <a:r>
              <a:rPr lang="en-GB" altLang="ko-KR" dirty="0"/>
              <a:t>Define use cases, discuss on potential requirements and analysis their gaps</a:t>
            </a:r>
          </a:p>
          <a:p>
            <a:pPr>
              <a:defRPr/>
            </a:pPr>
            <a:r>
              <a:rPr lang="en-GB" dirty="0" smtClean="0"/>
              <a:t>Telephone </a:t>
            </a:r>
            <a:r>
              <a:rPr lang="en-GB" dirty="0"/>
              <a:t>conference</a:t>
            </a:r>
          </a:p>
          <a:p>
            <a:pPr lvl="1">
              <a:defRPr/>
            </a:pPr>
            <a:r>
              <a:rPr lang="en-GB" dirty="0" smtClean="0"/>
              <a:t>TBD</a:t>
            </a: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226058772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6910387" cy="782637"/>
          </a:xfrm>
        </p:spPr>
        <p:txBody>
          <a:bodyPr/>
          <a:lstStyle/>
          <a:p>
            <a:r>
              <a:rPr lang="en-GB" dirty="0"/>
              <a:t>&lt;WI Code&gt; 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/>
              <a:t>For information: </a:t>
            </a:r>
            <a:r>
              <a:rPr lang="en-GB" sz="2000" dirty="0" smtClean="0"/>
              <a:t>SA#92 (06/2021)</a:t>
            </a:r>
            <a:endParaRPr lang="en-GB" sz="2000" dirty="0"/>
          </a:p>
          <a:p>
            <a:pPr lvl="1">
              <a:defRPr/>
            </a:pPr>
            <a:r>
              <a:rPr lang="en-GB" sz="2000" dirty="0"/>
              <a:t>For approval: </a:t>
            </a:r>
            <a:r>
              <a:rPr lang="en-GB" sz="2000" dirty="0" smtClean="0"/>
              <a:t>SA#93 (</a:t>
            </a:r>
            <a:r>
              <a:rPr lang="en-GB" sz="2000" dirty="0" smtClean="0"/>
              <a:t>09</a:t>
            </a:r>
            <a:r>
              <a:rPr lang="en-GB" sz="2000" dirty="0" smtClean="0"/>
              <a:t>/2021)</a:t>
            </a:r>
            <a:endParaRPr lang="en-GB" sz="2000" dirty="0"/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</a:t>
            </a:r>
            <a:r>
              <a:rPr lang="en-GB" sz="2400" dirty="0">
                <a:solidFill>
                  <a:srgbClr val="FF0000"/>
                </a:solidFill>
              </a:rPr>
              <a:t>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yes</a:t>
            </a:r>
            <a:endParaRPr lang="en-GB" sz="2400" dirty="0">
              <a:solidFill>
                <a:srgbClr val="FF0000"/>
              </a:solidFill>
            </a:endParaRPr>
          </a:p>
          <a:p>
            <a:pPr lvl="1">
              <a:defRPr/>
            </a:pPr>
            <a:r>
              <a:rPr lang="en-GB" sz="2000" dirty="0"/>
              <a:t>If yes, previous target completion dates:</a:t>
            </a:r>
          </a:p>
          <a:p>
            <a:pPr lvl="2">
              <a:defRPr/>
            </a:pPr>
            <a:r>
              <a:rPr lang="en-GB" sz="1600" dirty="0"/>
              <a:t>For information: </a:t>
            </a:r>
            <a:r>
              <a:rPr lang="en-GB" sz="1600" dirty="0" smtClean="0"/>
              <a:t>&lt;06/2020&gt; SA#88 </a:t>
            </a:r>
            <a:endParaRPr lang="en-GB" sz="1600" dirty="0"/>
          </a:p>
          <a:p>
            <a:pPr lvl="2">
              <a:defRPr/>
            </a:pPr>
            <a:r>
              <a:rPr lang="en-GB" sz="1600" dirty="0"/>
              <a:t>For approval: </a:t>
            </a:r>
            <a:r>
              <a:rPr lang="en-GB" sz="1600" dirty="0" smtClean="0"/>
              <a:t>&lt;09/2020&gt; SA#89 </a:t>
            </a:r>
            <a:endParaRPr lang="en-GB" sz="1600" dirty="0"/>
          </a:p>
          <a:p>
            <a:pPr marL="457200" lvl="1" indent="0">
              <a:buNone/>
              <a:defRPr/>
            </a:pPr>
            <a:endParaRPr lang="en-GB" sz="1600" i="1" dirty="0">
              <a:solidFill>
                <a:schemeClr val="bg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defRPr/>
            </a:pPr>
            <a:endParaRPr lang="en-GB" sz="2200" dirty="0"/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/>
              <a:t>&lt;WI Code&gt;</a:t>
            </a:r>
            <a:r>
              <a:rPr lang="en-US" dirty="0"/>
              <a:t>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r>
              <a:rPr lang="en-GB" sz="2400" dirty="0"/>
              <a:t>This WI has been </a:t>
            </a:r>
            <a:r>
              <a:rPr lang="en-GB" sz="2400" dirty="0" smtClean="0"/>
              <a:t>approved </a:t>
            </a:r>
            <a:r>
              <a:rPr lang="en-GB" sz="2400" dirty="0"/>
              <a:t>at </a:t>
            </a:r>
            <a:r>
              <a:rPr lang="en-GB" sz="2400" dirty="0" smtClean="0"/>
              <a:t>SA#85</a:t>
            </a:r>
            <a:endParaRPr lang="en-GB" sz="2400" dirty="0"/>
          </a:p>
          <a:p>
            <a:pPr lvl="1">
              <a:defRPr/>
            </a:pPr>
            <a:r>
              <a:rPr lang="en-GB" sz="2000" dirty="0" smtClean="0"/>
              <a:t>Approved </a:t>
            </a:r>
            <a:r>
              <a:rPr lang="en-GB" sz="2000" dirty="0"/>
              <a:t>WID is in </a:t>
            </a:r>
            <a:r>
              <a:rPr lang="en-GB" sz="2000" dirty="0" err="1"/>
              <a:t>tdoc</a:t>
            </a:r>
            <a:r>
              <a:rPr lang="en-GB" sz="2000" dirty="0"/>
              <a:t> </a:t>
            </a:r>
            <a:r>
              <a:rPr lang="en-GB" sz="2000" dirty="0" smtClean="0"/>
              <a:t>SP-190838</a:t>
            </a:r>
            <a:endParaRPr lang="en-GB" sz="2000" dirty="0"/>
          </a:p>
          <a:p>
            <a:pPr lvl="0"/>
            <a:endParaRPr lang="en-GB" sz="2400" dirty="0"/>
          </a:p>
          <a:p>
            <a:pPr lvl="0"/>
            <a:r>
              <a:rPr lang="en-GB" sz="2400" dirty="0"/>
              <a:t>History of completion rates</a:t>
            </a:r>
          </a:p>
          <a:p>
            <a:pPr lvl="1">
              <a:defRPr/>
            </a:pPr>
            <a:r>
              <a:rPr lang="en-GB" sz="2000" dirty="0" smtClean="0"/>
              <a:t>SA1#88-1 (08/2019): 0%</a:t>
            </a:r>
            <a:endParaRPr lang="en-GB" dirty="0"/>
          </a:p>
          <a:p>
            <a:pPr lvl="1">
              <a:defRPr/>
            </a:pPr>
            <a:r>
              <a:rPr lang="en-GB" sz="2000" dirty="0" smtClean="0"/>
              <a:t>SA1#92-2 (11/2020): 15%</a:t>
            </a:r>
            <a:endParaRPr lang="en-GB" sz="20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60327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246</TotalTime>
  <Words>230</Words>
  <Application>Microsoft Office PowerPoint</Application>
  <PresentationFormat>화면 슬라이드 쇼(4:3)</PresentationFormat>
  <Paragraphs>56</Paragraphs>
  <Slides>6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MS Mincho</vt:lpstr>
      <vt:lpstr>Arial</vt:lpstr>
      <vt:lpstr>Bookman Old Style</vt:lpstr>
      <vt:lpstr>Times New Roman</vt:lpstr>
      <vt:lpstr>Blank Presentation</vt:lpstr>
      <vt:lpstr> FS_RAILSS Status Update Study on Supporting of Railway Smart Station Services</vt:lpstr>
      <vt:lpstr>FS_RAILSS Progress</vt:lpstr>
      <vt:lpstr>FS_RAILSS Planning</vt:lpstr>
      <vt:lpstr>Work plan between meetings</vt:lpstr>
      <vt:lpstr>&lt;WI Code&gt; Completion Date</vt:lpstr>
      <vt:lpstr>&lt;WI Code&gt;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Han Andrew Min-gyu</cp:lastModifiedBy>
  <cp:revision>340</cp:revision>
  <cp:lastPrinted>2000-01-14T10:02:55Z</cp:lastPrinted>
  <dcterms:created xsi:type="dcterms:W3CDTF">1999-11-22T09:19:47Z</dcterms:created>
  <dcterms:modified xsi:type="dcterms:W3CDTF">2020-11-20T22:59:20Z</dcterms:modified>
  <cp:category>Presentation</cp:category>
</cp:coreProperties>
</file>