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D46E1-9456-47AD-9C7B-E5164B1AB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2D555-02E3-4ABC-AD60-200399267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A22BF-8CA2-46FB-995C-7C692B0F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595DA-45CF-4B1E-958E-33400603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E0B63-BC49-4BF4-9968-C1095D90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2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5346-A640-4A0E-AE95-6E151BD4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C8E87-2753-4205-B635-7E915D91E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EEF0-8548-4588-96BB-2CDB63D72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0127B-5E60-416B-8A70-96C70DC2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E58F-B583-49D4-BA3B-18E000CD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13AD2-E3DD-4985-A7AF-D509730F7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4A23F-A732-440C-A5EE-BF9F397CE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4CE95-92AB-4D78-92E7-10055BEB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BB45E-0608-45F0-8610-AD09CAA0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B6910-A703-4DCC-9B41-EB635F7B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4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732A7-2205-427E-BA33-6D8B9BCCF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4C05-5144-4C67-9CC8-A7DB19154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9D588-A930-49CF-B086-35FB97992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6B9F5-A9D9-455C-915E-17ED4DB8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C79A6-B570-467D-BBF7-54EBAEB8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4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DE81-CA07-4519-BF98-BD6E3001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98E6D-FCD8-48BF-B2D4-97B0B0A3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34502-656C-47C0-94A2-7E3F0D2B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FD3D-B7D3-430B-9FAD-7EE050F8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830A3-4F28-47D3-A13B-9F640EA9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8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5267-589F-40A6-B785-14419E8C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3C6A-B775-458C-80F6-CC4A3320C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414D3-D705-4490-AF34-9303C5F17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7F13D-96AA-406B-8363-5B9D588A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A6F0C-5694-4D5C-AD41-D4B6B82F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0E4FD-4331-4A19-926F-B6500225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6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98F9-4DDF-4E7D-9403-CFA8A2C3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37604-486E-4C86-A437-B3CCA3C24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00163-5EE9-479C-A3FE-17D30C0B5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11B1D-331F-4819-B9EA-30A15A30A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EAEC1-613D-470E-9AA1-312168715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76429-0FAA-4D71-9489-B001E2B9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F47438-4CA4-4E09-8266-A24D17F3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B77223-07FF-4D87-85F4-C4FBE7BD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2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839D-940B-45BB-8EA1-7EFD04EB2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3D1DA3-5A7F-4F1E-9FAC-6AE061BE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E8D54-B61D-4FEE-8404-618A8C18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25868-56DB-4779-875F-B7E8FA15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5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B510A-71E7-4066-90E7-9E6A8B70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46C48-6D3E-41EC-9E8B-BB7D886B6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57295-BC11-4D58-BED1-FC9C6D9A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8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2D39-ABC7-4893-A0C2-096405114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00D27-85E8-439E-AA4D-65BD2F9B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53CE1-D7D4-4F55-A186-E16910968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516F1-4E39-4C0F-9660-7AF37286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B6C4A-3425-46EF-92A3-C2DF8DAC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417A-81EA-47CB-BE62-69A9792C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2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CE6F-B05C-4884-9A20-B39C4EB0A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EA29E8-BB30-402B-A4E0-F4747A060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FBE75-BD49-4851-8CDD-666463FAC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E0C2E-2B09-4893-9459-9B9634711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91257-93C8-4075-B718-48321BD6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7FF52-CAC1-4466-8BB8-952B78EEC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4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761D8-DA24-49B8-8C0C-F45A68D05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B917C-46F5-41CD-842A-E5954D2BF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AE2AC-1B97-4D64-8F61-07E5932BC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5C63A-184C-41F4-AA8E-8BFC83393F1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C2D1-17F3-4543-BE86-76D51AF00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0B455-22DE-4953-916A-809FA4A28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8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8014-3667-4AF0-AA4F-AB698A7CD7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SA1#92e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7ED04-4FBB-4AB4-9253-B1D7C59CE7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Conferece</a:t>
            </a:r>
            <a:r>
              <a:rPr lang="en-US" sz="3200" dirty="0"/>
              <a:t> calls</a:t>
            </a:r>
          </a:p>
        </p:txBody>
      </p:sp>
    </p:spTree>
    <p:extLst>
      <p:ext uri="{BB962C8B-B14F-4D97-AF65-F5344CB8AC3E}">
        <p14:creationId xmlns:p14="http://schemas.microsoft.com/office/powerpoint/2010/main" val="1676393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Tuesday 10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Liaison Statements (including related contributions) [Sec. 3]</a:t>
            </a:r>
          </a:p>
          <a:p>
            <a:pPr lvl="1"/>
            <a:r>
              <a:rPr lang="en-GB" dirty="0"/>
              <a:t>LS on </a:t>
            </a:r>
            <a:r>
              <a:rPr lang="en-GB" dirty="0" err="1"/>
              <a:t>MuDe</a:t>
            </a:r>
            <a:r>
              <a:rPr lang="en-GB" dirty="0"/>
              <a:t> functionality will not be discussed (only one response).</a:t>
            </a:r>
          </a:p>
          <a:p>
            <a:r>
              <a:rPr lang="en-US" dirty="0"/>
              <a:t> </a:t>
            </a:r>
            <a:r>
              <a:rPr lang="en-GB" dirty="0"/>
              <a:t>Other non-technical contributions [Sec. 9]</a:t>
            </a:r>
          </a:p>
          <a:p>
            <a:endParaRPr lang="en-GB" dirty="0"/>
          </a:p>
          <a:p>
            <a:r>
              <a:rPr lang="en-GB" dirty="0"/>
              <a:t>If time left:</a:t>
            </a:r>
          </a:p>
          <a:p>
            <a:pPr lvl="1"/>
            <a:r>
              <a:rPr lang="en-GB" dirty="0"/>
              <a:t>New Study and Work Items (max. 4 mins per presentation). </a:t>
            </a:r>
            <a:r>
              <a:rPr lang="en-GB"/>
              <a:t>[Sec 4]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0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Wednesday 11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hour [13:30-14:30]</a:t>
            </a:r>
          </a:p>
          <a:p>
            <a:pPr lvl="1"/>
            <a:r>
              <a:rPr lang="en-GB" dirty="0"/>
              <a:t>Con. Liaison Statements (including related contributions) [Sec. 3]</a:t>
            </a:r>
          </a:p>
          <a:p>
            <a:pPr lvl="1"/>
            <a:r>
              <a:rPr lang="en-GB" dirty="0"/>
              <a:t>Other non-technical contributions [Sec. 9]</a:t>
            </a:r>
          </a:p>
          <a:p>
            <a:pPr lvl="1"/>
            <a:r>
              <a:rPr lang="en-GB" dirty="0"/>
              <a:t>New SIDS</a:t>
            </a:r>
          </a:p>
          <a:p>
            <a:r>
              <a:rPr lang="en-GB" dirty="0"/>
              <a:t>Second hour [14:30-15:30]</a:t>
            </a:r>
          </a:p>
          <a:p>
            <a:pPr lvl="1"/>
            <a:r>
              <a:rPr lang="en-GB" dirty="0"/>
              <a:t>EASNS</a:t>
            </a:r>
          </a:p>
          <a:p>
            <a:pPr lvl="1"/>
            <a:r>
              <a:rPr lang="en-GB"/>
              <a:t>Resident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56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Thursday 12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hour [13:30-14:30]</a:t>
            </a:r>
          </a:p>
          <a:p>
            <a:pPr lvl="1"/>
            <a:r>
              <a:rPr lang="en-GB" dirty="0"/>
              <a:t>Ranging</a:t>
            </a:r>
          </a:p>
          <a:p>
            <a:pPr lvl="1"/>
            <a:r>
              <a:rPr lang="en-GB" dirty="0"/>
              <a:t>VMR</a:t>
            </a:r>
          </a:p>
          <a:p>
            <a:pPr lvl="1"/>
            <a:r>
              <a:rPr lang="en-GB" dirty="0"/>
              <a:t>Resident	</a:t>
            </a:r>
          </a:p>
          <a:p>
            <a:r>
              <a:rPr lang="en-GB" dirty="0"/>
              <a:t>Second hour [14:30-15:30]</a:t>
            </a:r>
          </a:p>
          <a:p>
            <a:pPr lvl="1"/>
            <a:r>
              <a:rPr lang="en-GB" dirty="0"/>
              <a:t>New WIDS</a:t>
            </a:r>
          </a:p>
          <a:p>
            <a:pPr lvl="1"/>
            <a:r>
              <a:rPr lang="en-GB" dirty="0"/>
              <a:t>Other non-technical contributions [Sec. 9]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807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136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SA1#92e</vt:lpstr>
      <vt:lpstr>Tuesday 10th 13:30 -15:30 UTC</vt:lpstr>
      <vt:lpstr>Wednesday 11th 13:30 -15:30 UTC</vt:lpstr>
      <vt:lpstr>Thursday 12th 13:30 -15:30 UTC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SA1#92e</dc:title>
  <dc:creator>Almodovar Chico, J.L. (José)</dc:creator>
  <cp:lastModifiedBy>Almodovar Chico, J.L. (José)</cp:lastModifiedBy>
  <cp:revision>6</cp:revision>
  <dcterms:created xsi:type="dcterms:W3CDTF">2020-11-09T22:29:13Z</dcterms:created>
  <dcterms:modified xsi:type="dcterms:W3CDTF">2020-11-12T09:23:01Z</dcterms:modified>
</cp:coreProperties>
</file>