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00FF00"/>
    <a:srgbClr val="FF0000"/>
    <a:srgbClr val="FF66CC"/>
    <a:srgbClr val="FF7C8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884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/>
              <a:t>FS_CAV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Study on Communication for Automation in Vertical Domains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Joachim W. Walewski</a:t>
            </a:r>
          </a:p>
          <a:p>
            <a:r>
              <a:rPr lang="en-US" dirty="0" smtClean="0"/>
              <a:t>Siemens AG</a:t>
            </a:r>
          </a:p>
          <a:p>
            <a:r>
              <a:rPr lang="en-US" dirty="0" smtClean="0"/>
              <a:t>FS_CAV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S1-180261</a:t>
            </a:r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3595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Fukuoka</a:t>
            </a:r>
            <a:r>
              <a:rPr lang="en-US" sz="1200" b="1" dirty="0" smtClean="0"/>
              <a:t>, 5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– 9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February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50147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S1-180539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Sennheiser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electronic, Robert Bosch,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(HHI),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für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Integrierte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Schaltungen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(IIS), Friedrich-Alexander-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Universität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Erlangen-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Nürnberg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(FAU), BBC,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Update of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subclause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5.8.4 (High data rate video streaming / professional video production)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S1-180540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power generation use cases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S1-180346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factories of the future | security for plug and produce | update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S1-180615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"flexible, modular assembly area"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S1-180616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CAV Drafting Group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Discussion on CAV Terminology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S1-180147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FS_CAV – AR latency requirement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S1-180337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Sony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CAV- AR Use case in FS_CAV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S1-180544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AG, Nokia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serviceability and service description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S1-180274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availability, reliability, and survival time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S1-180357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quantity structure for flexible, modular assembly area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S1-180354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FS_CAV deployment scenarios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S1-180545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Fujitsu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Smart Farming use case – Automated Irrigation System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S1-180546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Fujitsu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Smart Farming use case – 5G system to support protection against animal poaching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S1-180359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communication use case for (off-shore) wind farm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S1-180548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China Southern Power Grid Co., Ltd,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Use Case Application of Differential Protection in Distribution Network of Smart Grid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4911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u="none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S1-180549</a:t>
                      </a:r>
                      <a:endParaRPr lang="en-GB" sz="1100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communication monitoring, diagnosis and error analysis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S1-180360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CAV – predictive train control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</a:p>
          <a:p>
            <a:pPr lvl="1"/>
            <a:r>
              <a:rPr lang="en-GB" sz="2000" dirty="0" smtClean="0"/>
              <a:t>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SP-75</a:t>
            </a:r>
          </a:p>
          <a:p>
            <a:pPr marL="457200" lvl="1" indent="0"/>
            <a:r>
              <a:rPr lang="en-GB" dirty="0" smtClean="0"/>
              <a:t>  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SP-170169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2400" dirty="0" smtClean="0"/>
              <a:t>Progress made at this meeting</a:t>
            </a:r>
          </a:p>
          <a:p>
            <a:pPr lvl="1">
              <a:spcBef>
                <a:spcPts val="0"/>
              </a:spcBef>
              <a:defRPr/>
            </a:pPr>
            <a:r>
              <a:rPr lang="en-GB" sz="2000" dirty="0" smtClean="0"/>
              <a:t>30 contributions made, </a:t>
            </a:r>
            <a:r>
              <a:rPr lang="en-GB" sz="2000" dirty="0" smtClean="0">
                <a:solidFill>
                  <a:schemeClr val="accent6"/>
                </a:solidFill>
              </a:rPr>
              <a:t>1 </a:t>
            </a:r>
            <a:r>
              <a:rPr lang="en-GB" sz="2000" dirty="0" smtClean="0"/>
              <a:t>withdrawn, 1 late; </a:t>
            </a:r>
            <a:r>
              <a:rPr lang="en-GB" sz="2000" dirty="0" smtClean="0">
                <a:solidFill>
                  <a:schemeClr val="accent6"/>
                </a:solidFill>
              </a:rPr>
              <a:t>27 heard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2 toward clause 4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15 toward clause 5 (use cases)</a:t>
            </a:r>
          </a:p>
          <a:p>
            <a:pPr lvl="3">
              <a:spcBef>
                <a:spcPts val="0"/>
              </a:spcBef>
              <a:defRPr/>
            </a:pPr>
            <a:r>
              <a:rPr lang="en-GB" sz="1600" dirty="0" smtClean="0"/>
              <a:t>1 editorial cleanup</a:t>
            </a:r>
          </a:p>
          <a:p>
            <a:pPr lvl="3">
              <a:spcBef>
                <a:spcPts val="0"/>
              </a:spcBef>
              <a:defRPr/>
            </a:pPr>
            <a:r>
              <a:rPr lang="en-GB" sz="1600" dirty="0" smtClean="0"/>
              <a:t>8 updates</a:t>
            </a:r>
          </a:p>
          <a:p>
            <a:pPr lvl="3">
              <a:spcBef>
                <a:spcPts val="0"/>
              </a:spcBef>
              <a:defRPr/>
            </a:pPr>
            <a:r>
              <a:rPr lang="en-GB" sz="1600" dirty="0" smtClean="0"/>
              <a:t>6 new use cases; 1 new vertical: smart farming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 toward security (clause 6)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4 toward new clause (deployment)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2 contributions toward merged requirements and summary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 for new appendix and one toward clause A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>
                <a:solidFill>
                  <a:schemeClr val="accent1"/>
                </a:solidFill>
              </a:rPr>
              <a:t>24 accepted as contribution toward TR 22.804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 discussion paper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 cover letter for Chennai plenary</a:t>
            </a:r>
          </a:p>
          <a:p>
            <a:pPr>
              <a:spcBef>
                <a:spcPts val="0"/>
              </a:spcBef>
              <a:defRPr/>
            </a:pPr>
            <a:r>
              <a:rPr lang="en-GB" sz="2400" dirty="0" smtClean="0"/>
              <a:t>Work/Study Item Completion (including TR 22.804): 95%</a:t>
            </a:r>
          </a:p>
          <a:p>
            <a:pPr>
              <a:spcBef>
                <a:spcPts val="0"/>
              </a:spcBef>
              <a:defRPr/>
            </a:pPr>
            <a:r>
              <a:rPr lang="en-GB" sz="2400" dirty="0" smtClean="0"/>
              <a:t>Controversial issues</a:t>
            </a:r>
          </a:p>
          <a:p>
            <a:pPr lvl="1">
              <a:spcBef>
                <a:spcPts val="0"/>
              </a:spcBef>
              <a:defRPr/>
            </a:pPr>
            <a:r>
              <a:rPr lang="en-GB" sz="2000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>
                <a:ea typeface="+mn-ea"/>
                <a:cs typeface="+mn-cs"/>
              </a:rPr>
              <a:t>sum of plenary and drafting slots: 4 (shared with 5GLAN)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SID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~ </a:t>
            </a:r>
            <a:r>
              <a:rPr lang="en-GB" dirty="0" smtClean="0">
                <a:solidFill>
                  <a:schemeClr val="accent6"/>
                </a:solidFill>
              </a:rPr>
              <a:t>25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FS_CAV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TR/TS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approval: 	SA#</a:t>
            </a:r>
            <a:r>
              <a:rPr lang="en-GB" sz="2000" dirty="0" smtClean="0">
                <a:solidFill>
                  <a:srgbClr val="FF0000"/>
                </a:solidFill>
              </a:rPr>
              <a:t>80</a:t>
            </a:r>
            <a:r>
              <a:rPr lang="en-GB" sz="2000" dirty="0" smtClean="0"/>
              <a:t> (</a:t>
            </a:r>
            <a:r>
              <a:rPr lang="en-GB" sz="2000" dirty="0" smtClean="0">
                <a:solidFill>
                  <a:srgbClr val="FF0000"/>
                </a:solidFill>
              </a:rPr>
              <a:t>06</a:t>
            </a:r>
            <a:r>
              <a:rPr lang="en-GB" sz="2000" dirty="0" smtClean="0"/>
              <a:t>/2018)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1600" dirty="0" smtClean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</a:t>
            </a:r>
            <a:r>
              <a:rPr lang="en-GB" sz="2400" dirty="0" smtClean="0"/>
              <a:t>at next SA1 meeting:</a:t>
            </a:r>
          </a:p>
          <a:p>
            <a:pPr lvl="1">
              <a:defRPr/>
            </a:pPr>
            <a:r>
              <a:rPr lang="en-GB" sz="2000" dirty="0" smtClean="0"/>
              <a:t>Requirement consolidation</a:t>
            </a:r>
          </a:p>
          <a:p>
            <a:pPr lvl="1">
              <a:defRPr/>
            </a:pPr>
            <a:r>
              <a:rPr lang="en-GB" sz="2000" dirty="0" smtClean="0"/>
              <a:t>Alignment concerning exclusive/private networks</a:t>
            </a:r>
          </a:p>
          <a:p>
            <a:pPr lvl="1">
              <a:defRPr/>
            </a:pPr>
            <a:r>
              <a:rPr lang="en-GB" sz="2000" dirty="0" smtClean="0"/>
              <a:t>Update of content (if and where needed)</a:t>
            </a:r>
          </a:p>
          <a:p>
            <a:pPr lvl="1">
              <a:defRPr/>
            </a:pPr>
            <a:r>
              <a:rPr lang="en-GB" sz="2000" dirty="0" smtClean="0"/>
              <a:t>Editorial cleanup</a:t>
            </a:r>
            <a:endParaRPr lang="en-GB" sz="1600" dirty="0" smtClean="0"/>
          </a:p>
          <a:p>
            <a:pPr>
              <a:defRPr/>
            </a:pPr>
            <a:r>
              <a:rPr lang="en-GB" sz="2400" dirty="0" smtClean="0"/>
              <a:t>Planning for subsequent meetings</a:t>
            </a:r>
          </a:p>
          <a:p>
            <a:pPr lvl="1">
              <a:defRPr/>
            </a:pPr>
            <a:r>
              <a:rPr lang="en-GB" sz="2000" dirty="0" smtClean="0"/>
              <a:t>CRs (if and where needed)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Discuss requirement consolidation</a:t>
            </a:r>
          </a:p>
          <a:p>
            <a:pPr lvl="1">
              <a:defRPr/>
            </a:pPr>
            <a:r>
              <a:rPr lang="en-GB" dirty="0" smtClean="0"/>
              <a:t>Discuss alignment of use cases/requirements with new terminology (“</a:t>
            </a:r>
            <a:r>
              <a:rPr lang="en-GB" smtClean="0"/>
              <a:t>exclusive network”)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95%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99%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368465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S1-180534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AG, Nokia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security requirements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S1-180614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AG, Nokia, Qualcomm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deployment for automation in vertical domains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S1-180332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Annex A_2 survival time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S1-180140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Nokia, Nokia Shanghai Bell, Siemens, Qualcomm Inc.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FS_CAV deployment cleanup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S1-180338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editorial clean-up of challenges and requirements in clause 5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S1-180362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Sennheiser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electronic, Robert Bosch,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(HHI),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für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Integrierte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Schaltungen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(IIS), Friedrich-Alexander-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Universität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Erlangen-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Nürnberg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(FAU), BBC,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Update of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subclause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5.8.2 (Low-latency audio streaming for live performance)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S1-180538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Sennheiser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electronic, Robert Bosch,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(HHI),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für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Integrierte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Schaltungen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(IIS), Friedrich-Alexander-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Universität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Erlangen-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Nürnberg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(FAU),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Update on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subclause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5.8.3 Low-latency audio streaming for local conference systems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823</Words>
  <Application>Microsoft Office PowerPoint</Application>
  <PresentationFormat>On-screen Show (4:3)</PresentationFormat>
  <Paragraphs>159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Blank Presentation</vt:lpstr>
      <vt:lpstr>FS_CAV Status Update Study on Communication for Automation in Vertical Domains</vt:lpstr>
      <vt:lpstr>FS_CAV Status</vt:lpstr>
      <vt:lpstr>FS_CAV Progress</vt:lpstr>
      <vt:lpstr>FS_CAV Meeting Time</vt:lpstr>
      <vt:lpstr>FS_CAV Completion Date</vt:lpstr>
      <vt:lpstr>FS_CAV Planning/Progress</vt:lpstr>
      <vt:lpstr>Work plan between meetings</vt:lpstr>
      <vt:lpstr>FS_CAV Progress Estimate</vt:lpstr>
      <vt:lpstr>FS_CAV Agreed documents</vt:lpstr>
      <vt:lpstr>List of agreed documents at this meeting (cont’d)</vt:lpstr>
      <vt:lpstr>List of agreed documents at this meeting (cont’d)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Joachim W. Walewski - 40</cp:lastModifiedBy>
  <cp:revision>512</cp:revision>
  <cp:lastPrinted>2000-01-14T10:02:55Z</cp:lastPrinted>
  <dcterms:created xsi:type="dcterms:W3CDTF">1999-11-22T09:19:47Z</dcterms:created>
  <dcterms:modified xsi:type="dcterms:W3CDTF">2018-02-09T06:12:47Z</dcterms:modified>
  <cp:category>Presentation</cp:category>
</cp:coreProperties>
</file>