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68" r:id="rId4"/>
    <p:sldId id="267" r:id="rId5"/>
    <p:sldId id="262" r:id="rId6"/>
    <p:sldId id="261" r:id="rId7"/>
    <p:sldId id="260" r:id="rId8"/>
    <p:sldId id="258" r:id="rId9"/>
    <p:sldId id="265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1291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D:\3GPP\SA1%20Fukuoka%202018\docs\S1-180569.zip" TargetMode="External"/><Relationship Id="rId7" Type="http://schemas.openxmlformats.org/officeDocument/2006/relationships/hyperlink" Target="file:///D:\3GPP\SA1%20Fukuoka%202018\docs\S1-180571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3GPP\SA1%20Fukuoka%202018\docs\S1-180563.zip" TargetMode="External"/><Relationship Id="rId5" Type="http://schemas.openxmlformats.org/officeDocument/2006/relationships/hyperlink" Target="file:///D:\3GPP\SA1%20Fukuoka%202018\docs\S1-180570.zip" TargetMode="External"/><Relationship Id="rId4" Type="http://schemas.openxmlformats.org/officeDocument/2006/relationships/hyperlink" Target="file:///D:\3GPP\SA1%20Fukuoka%202018\docs\S1-180562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FS_FRMCS2 Status Update</a:t>
            </a:r>
            <a:br>
              <a:rPr lang="en-US" dirty="0"/>
            </a:br>
            <a:r>
              <a:rPr lang="en-GB" sz="2800" dirty="0"/>
              <a:t>Study on Future Railway Mobile Communication System2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</a:t>
            </a:r>
            <a:r>
              <a:rPr lang="en-US"/>
              <a:t>_FRMCS2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S1-180259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#81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Fukuoka</a:t>
            </a:r>
            <a:r>
              <a:rPr lang="en-GB" sz="1200" b="1"/>
              <a:t>, Japan</a:t>
            </a:r>
            <a:endParaRPr lang="en-GB" sz="1200" b="1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and updated use cases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AEED7BB-5D05-48AC-849B-C81927A6B8F3}"/>
              </a:ext>
            </a:extLst>
          </p:cNvPr>
          <p:cNvGraphicFramePr>
            <a:graphicFrameLocks noGrp="1"/>
          </p:cNvGraphicFramePr>
          <p:nvPr/>
        </p:nvGraphicFramePr>
        <p:xfrm>
          <a:off x="1597660" y="3141662"/>
          <a:ext cx="5948680" cy="233203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79525">
                  <a:extLst>
                    <a:ext uri="{9D8B030D-6E8A-4147-A177-3AD203B41FA5}">
                      <a16:colId xmlns:a16="http://schemas.microsoft.com/office/drawing/2014/main" val="2175704932"/>
                    </a:ext>
                  </a:extLst>
                </a:gridCol>
                <a:gridCol w="1614805">
                  <a:extLst>
                    <a:ext uri="{9D8B030D-6E8A-4147-A177-3AD203B41FA5}">
                      <a16:colId xmlns:a16="http://schemas.microsoft.com/office/drawing/2014/main" val="384957204"/>
                    </a:ext>
                  </a:extLst>
                </a:gridCol>
                <a:gridCol w="3054350">
                  <a:extLst>
                    <a:ext uri="{9D8B030D-6E8A-4147-A177-3AD203B41FA5}">
                      <a16:colId xmlns:a16="http://schemas.microsoft.com/office/drawing/2014/main" val="922342667"/>
                    </a:ext>
                  </a:extLst>
                </a:gridCol>
              </a:tblGrid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100" u="sng">
                          <a:effectLst/>
                          <a:hlinkClick r:id="rId3"/>
                        </a:rPr>
                        <a:t>S1-180569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Huawei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CR22.889v16.1.0: Gap analysis for remote control of engine user case in section 6.11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5829010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100" u="sng">
                          <a:effectLst/>
                          <a:hlinkClick r:id="rId4"/>
                        </a:rPr>
                        <a:t>S1-180562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UIC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CR22.889v16.1.0: FRMCS Security requirements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365997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100" u="sng">
                          <a:effectLst/>
                          <a:hlinkClick r:id="rId5"/>
                        </a:rPr>
                        <a:t>S1-180570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UIC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CR22.889v16.1.0: Updating functional identities and roles reflecting different types of functional identity and their association in the FRMCS System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942726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100" u="sng">
                          <a:effectLst/>
                          <a:hlinkClick r:id="rId6"/>
                        </a:rPr>
                        <a:t>S1-180563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UIC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CR22.889v16.1.0: Communication priority handling in the FRMCS system context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0576999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100" u="sng">
                          <a:effectLst/>
                          <a:hlinkClick r:id="rId7"/>
                        </a:rPr>
                        <a:t>S1-180571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UIC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CR22.889v16.1.0: Use case train safety application key management communication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9063191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1226B6F7-829D-4E72-ADDD-9CD3C13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314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80%</a:t>
            </a:r>
          </a:p>
          <a:p>
            <a:pPr>
              <a:defRPr/>
            </a:pPr>
            <a:r>
              <a:rPr lang="en-GB" dirty="0"/>
              <a:t>Draft TR 22.889 Completion: 85%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FS_FRMCS2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N/A</a:t>
            </a:r>
          </a:p>
          <a:p>
            <a:pPr lvl="1">
              <a:defRPr/>
            </a:pPr>
            <a:r>
              <a:rPr lang="en-GB" sz="2000" dirty="0"/>
              <a:t>For approval: N/A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SA1#82 meeting:</a:t>
            </a:r>
          </a:p>
          <a:p>
            <a:pPr lvl="1">
              <a:defRPr/>
            </a:pPr>
            <a:r>
              <a:rPr lang="en-GB" dirty="0"/>
              <a:t>Editorial corrections where understanding of use cases is affected</a:t>
            </a:r>
          </a:p>
          <a:p>
            <a:pPr lvl="1">
              <a:defRPr/>
            </a:pPr>
            <a:r>
              <a:rPr lang="en-GB" dirty="0"/>
              <a:t>Probably add and correct use cases</a:t>
            </a:r>
          </a:p>
          <a:p>
            <a:pPr lvl="2">
              <a:defRPr/>
            </a:pPr>
            <a:r>
              <a:rPr lang="en-GB" dirty="0"/>
              <a:t>Avoid overlap of new use cases with existing use cases</a:t>
            </a:r>
          </a:p>
          <a:p>
            <a:pPr lvl="2">
              <a:defRPr/>
            </a:pPr>
            <a:r>
              <a:rPr lang="en-GB" dirty="0"/>
              <a:t>Add only use cases that bring in new aspects</a:t>
            </a:r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80%</a:t>
            </a:r>
          </a:p>
          <a:p>
            <a:pPr lvl="1">
              <a:defRPr/>
            </a:pPr>
            <a:r>
              <a:rPr lang="en-GB" dirty="0"/>
              <a:t>Next meeting: 95%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352</Words>
  <Application>Microsoft Office PowerPoint</Application>
  <PresentationFormat>On-screen Show (4:3)</PresentationFormat>
  <Paragraphs>77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FS_FRMCS2 Status Update Study on Future Railway Mobile Communication System2</vt:lpstr>
      <vt:lpstr>FS_FRMCS2 Status</vt:lpstr>
      <vt:lpstr>FS_FRMCS2 Progress</vt:lpstr>
      <vt:lpstr>FS_FRMCS2 Progress</vt:lpstr>
      <vt:lpstr>FS_FRMCS2 Meeting Time</vt:lpstr>
      <vt:lpstr>FS_FRMCS2 Completion Date</vt:lpstr>
      <vt:lpstr>FS_FRMCS2 Planning/Progress</vt:lpstr>
      <vt:lpstr>Work plan between meetings</vt:lpstr>
      <vt:lpstr>FS_FRMCS2 Progress Estimate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Merkel-20180117</cp:lastModifiedBy>
  <cp:revision>343</cp:revision>
  <cp:lastPrinted>2000-01-14T10:02:55Z</cp:lastPrinted>
  <dcterms:created xsi:type="dcterms:W3CDTF">1999-11-22T09:19:47Z</dcterms:created>
  <dcterms:modified xsi:type="dcterms:W3CDTF">2018-02-08T23:41:32Z</dcterms:modified>
  <cp:category>Presentation</cp:category>
</cp:coreProperties>
</file>