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1" r:id="rId5"/>
    <p:sldId id="260" r:id="rId6"/>
    <p:sldId id="258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5" d="100"/>
          <a:sy n="75" d="100"/>
        </p:scale>
        <p:origin x="-111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US" dirty="0" err="1" smtClean="0"/>
              <a:t>FS_SMARTER_mIoT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Li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SMARTER-</a:t>
            </a:r>
            <a:r>
              <a:rPr lang="en-US" dirty="0" err="1" smtClean="0"/>
              <a:t>mIoT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S1-161295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Venice, Italy, 9-13 May 2016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/>
              <a:t>This WI has been approved at </a:t>
            </a:r>
            <a:r>
              <a:rPr lang="en-GB" dirty="0" smtClean="0"/>
              <a:t>SP#70</a:t>
            </a:r>
            <a:endParaRPr lang="en-GB" dirty="0"/>
          </a:p>
          <a:p>
            <a:pPr marL="457200" lvl="1" indent="0"/>
            <a:r>
              <a:rPr lang="en-GB" dirty="0"/>
              <a:t>Approved SID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SP-150817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339999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200" dirty="0" smtClean="0"/>
              <a:t>Progress made at this meeting</a:t>
            </a:r>
            <a:endParaRPr lang="en-GB" sz="2200" dirty="0"/>
          </a:p>
          <a:p>
            <a:pPr lvl="1">
              <a:defRPr/>
            </a:pPr>
            <a:r>
              <a:rPr lang="en-GB" sz="1800" dirty="0" smtClean="0"/>
              <a:t>Completed </a:t>
            </a:r>
            <a:r>
              <a:rPr lang="en-GB" sz="1800" dirty="0"/>
              <a:t>consolidation of potential </a:t>
            </a:r>
            <a:r>
              <a:rPr lang="en-GB" sz="1800" dirty="0" smtClean="0"/>
              <a:t>requirements, considerations, </a:t>
            </a:r>
            <a:r>
              <a:rPr lang="en-GB" sz="1800" dirty="0"/>
              <a:t>conclusion and </a:t>
            </a:r>
            <a:r>
              <a:rPr lang="en-GB" sz="1800" dirty="0" smtClean="0"/>
              <a:t>recommendations</a:t>
            </a:r>
          </a:p>
          <a:p>
            <a:pPr lvl="1">
              <a:defRPr/>
            </a:pPr>
            <a:r>
              <a:rPr lang="en-GB" sz="1800" dirty="0"/>
              <a:t>New traffic scenarios added, and updates to the potential requirements</a:t>
            </a:r>
            <a:endParaRPr lang="en-GB" sz="1800" dirty="0"/>
          </a:p>
          <a:p>
            <a:pPr lvl="1">
              <a:defRPr/>
            </a:pPr>
            <a:r>
              <a:rPr lang="en-GB" sz="1800" dirty="0" smtClean="0"/>
              <a:t>Others including </a:t>
            </a:r>
            <a:r>
              <a:rPr lang="en-GB" sz="1800" dirty="0" err="1" smtClean="0"/>
              <a:t>cleanup</a:t>
            </a:r>
            <a:r>
              <a:rPr lang="en-GB" sz="1800" dirty="0" smtClean="0"/>
              <a:t> </a:t>
            </a:r>
            <a:r>
              <a:rPr lang="en-GB" sz="1800" dirty="0"/>
              <a:t>and </a:t>
            </a:r>
            <a:r>
              <a:rPr lang="en-GB" sz="1800" dirty="0" smtClean="0"/>
              <a:t>alignment.   </a:t>
            </a:r>
          </a:p>
          <a:p>
            <a:pPr>
              <a:defRPr/>
            </a:pPr>
            <a:r>
              <a:rPr lang="en-GB" sz="2200" dirty="0"/>
              <a:t>Work/Study Item Completion: </a:t>
            </a:r>
            <a:r>
              <a:rPr lang="en-GB" sz="2000" dirty="0" smtClean="0"/>
              <a:t>100</a:t>
            </a:r>
            <a:r>
              <a:rPr lang="en-GB" sz="2000" dirty="0" smtClean="0"/>
              <a:t>%</a:t>
            </a:r>
            <a:endParaRPr lang="en-GB" sz="2000" dirty="0"/>
          </a:p>
          <a:p>
            <a:pPr>
              <a:defRPr/>
            </a:pPr>
            <a:r>
              <a:rPr lang="en-GB" sz="2200" dirty="0"/>
              <a:t>TR </a:t>
            </a:r>
            <a:r>
              <a:rPr lang="en-GB" sz="2200" dirty="0" smtClean="0"/>
              <a:t>22.861 </a:t>
            </a:r>
            <a:r>
              <a:rPr lang="en-GB" sz="2200" dirty="0"/>
              <a:t>Completion: </a:t>
            </a:r>
            <a:r>
              <a:rPr lang="en-GB" sz="2200" dirty="0" smtClean="0"/>
              <a:t>100%</a:t>
            </a:r>
            <a:endParaRPr lang="en-GB" sz="2200" dirty="0"/>
          </a:p>
          <a:p>
            <a:pPr>
              <a:defRPr/>
            </a:pPr>
            <a:r>
              <a:rPr lang="en-GB" sz="22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  <a:r>
              <a:rPr lang="en-GB" sz="2000" dirty="0" smtClean="0"/>
              <a:t>. Considerations on security may be controversial when we see proposals for that.</a:t>
            </a:r>
            <a:endParaRPr lang="en-GB" sz="2000" dirty="0"/>
          </a:p>
          <a:p>
            <a:pPr>
              <a:defRPr/>
            </a:pPr>
            <a:r>
              <a:rPr lang="en-GB" sz="2200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Part of overall SMARTER allocation of </a:t>
            </a:r>
            <a:r>
              <a:rPr lang="en-GB" sz="2000" dirty="0" smtClean="0">
                <a:solidFill>
                  <a:srgbClr val="FF0000"/>
                </a:solidFill>
              </a:rPr>
              <a:t>12</a:t>
            </a:r>
            <a:endParaRPr lang="en-GB" sz="20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200" dirty="0"/>
              <a:t>Number of slots requested for </a:t>
            </a:r>
            <a:r>
              <a:rPr lang="en-GB" sz="2200"/>
              <a:t>next </a:t>
            </a:r>
            <a:r>
              <a:rPr lang="en-GB" sz="2200" smtClean="0"/>
              <a:t>meeting: </a:t>
            </a:r>
            <a:r>
              <a:rPr lang="en-GB" sz="2000" smtClean="0">
                <a:solidFill>
                  <a:srgbClr val="FF0000"/>
                </a:solidFill>
              </a:rPr>
              <a:t>1</a:t>
            </a:r>
            <a:r>
              <a:rPr lang="en-GB" sz="2000" dirty="0" smtClean="0">
                <a:solidFill>
                  <a:srgbClr val="FF0000"/>
                </a:solidFill>
              </a:rPr>
              <a:t>, if required</a:t>
            </a:r>
            <a:endParaRPr lang="en-GB" sz="20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692051"/>
            <a:ext cx="6910387" cy="720725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Target completion date in WID: 06/2016 SA#72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22.861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r>
              <a:rPr lang="en-GB" sz="2200" dirty="0" smtClean="0">
                <a:solidFill>
                  <a:srgbClr val="FF0000"/>
                </a:solidFill>
              </a:rPr>
              <a:t>Done</a:t>
            </a:r>
            <a:endParaRPr lang="en-GB" sz="22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548680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015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TR22.861 at SA1#75 (August 2016):</a:t>
            </a:r>
            <a:endParaRPr lang="en-GB" dirty="0"/>
          </a:p>
          <a:p>
            <a:pPr lvl="1">
              <a:defRPr/>
            </a:pPr>
            <a:r>
              <a:rPr lang="en-GB" sz="1600" dirty="0" smtClean="0"/>
              <a:t>Final </a:t>
            </a:r>
            <a:r>
              <a:rPr lang="en-GB" sz="1600" dirty="0" err="1" smtClean="0"/>
              <a:t>cleanup</a:t>
            </a:r>
            <a:r>
              <a:rPr lang="en-GB" sz="1600" dirty="0" smtClean="0"/>
              <a:t> if required.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/>
              <a:t>Business as usual</a:t>
            </a:r>
            <a:r>
              <a:rPr lang="en-GB" dirty="0" smtClean="0"/>
              <a:t>.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702147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SA1#74 (May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254</Words>
  <Application>Microsoft Office PowerPoint</Application>
  <PresentationFormat>On-screen Show (4:3)</PresentationFormat>
  <Paragraphs>58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Blank Presentation</vt:lpstr>
      <vt:lpstr>SMARTER Status Update FS_SMARTER_mIoT</vt:lpstr>
      <vt:lpstr>FS_SMARTER_mIoT Status</vt:lpstr>
      <vt:lpstr>FS_SMARTER_mIoT Progress</vt:lpstr>
      <vt:lpstr>FS_SMARTER_mIoT  Completion Date</vt:lpstr>
      <vt:lpstr>FS_SMARTER_mIoT Planning/Progress</vt:lpstr>
      <vt:lpstr>Work plan between meetings</vt:lpstr>
      <vt:lpstr>FS_SMARTER_mIoT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Li, Alice, Vodafone Group</cp:lastModifiedBy>
  <cp:revision>374</cp:revision>
  <cp:lastPrinted>2000-01-14T10:02:55Z</cp:lastPrinted>
  <dcterms:created xsi:type="dcterms:W3CDTF">1999-11-22T09:19:47Z</dcterms:created>
  <dcterms:modified xsi:type="dcterms:W3CDTF">2016-05-13T07:41:11Z</dcterms:modified>
  <cp:category>Presentation</cp:category>
</cp:coreProperties>
</file>