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7" r:id="rId3"/>
    <p:sldId id="268" r:id="rId4"/>
    <p:sldId id="269" r:id="rId5"/>
    <p:sldId id="270" r:id="rId6"/>
    <p:sldId id="27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99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eFMSS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sz="1800" i="0" dirty="0" smtClean="0"/>
              <a:t>Enhancement to Flexible Mobile Service Steering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 </a:t>
            </a:r>
            <a:r>
              <a:rPr lang="en-US" dirty="0" err="1" smtClean="0"/>
              <a:t>Lu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err="1" smtClean="0"/>
              <a:t>eFMSS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S1-160554</a:t>
            </a:r>
            <a:endParaRPr lang="en-GB" b="1" dirty="0" smtClean="0"/>
          </a:p>
          <a:p>
            <a:pPr lvl="0"/>
            <a:r>
              <a:rPr lang="en-GB" altLang="zh-CN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altLang="zh-CN" b="1" dirty="0" smtClean="0">
              <a:solidFill>
                <a:srgbClr val="000000"/>
              </a:solidFill>
            </a:endParaRP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eFMSS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eFMSS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cs typeface="Times New Roman" pitchFamily="18" charset="0"/>
              </a:rPr>
              <a:t>CR to TS 22.101 to add the requirement to support 3</a:t>
            </a:r>
            <a:r>
              <a:rPr lang="en-GB" baseline="30000" dirty="0" smtClean="0">
                <a:cs typeface="Times New Roman" pitchFamily="18" charset="0"/>
              </a:rPr>
              <a:t>rd</a:t>
            </a:r>
            <a:r>
              <a:rPr lang="en-GB" dirty="0" smtClean="0">
                <a:cs typeface="Times New Roman" pitchFamily="18" charset="0"/>
              </a:rPr>
              <a:t> party owned (S)</a:t>
            </a:r>
            <a:r>
              <a:rPr lang="en-GB" dirty="0" err="1" smtClean="0">
                <a:cs typeface="Times New Roman" pitchFamily="18" charset="0"/>
              </a:rPr>
              <a:t>Gi</a:t>
            </a:r>
            <a:r>
              <a:rPr lang="en-GB" dirty="0" smtClean="0">
                <a:cs typeface="Times New Roman" pitchFamily="18" charset="0"/>
              </a:rPr>
              <a:t>-LAN service was agreed</a:t>
            </a:r>
          </a:p>
          <a:p>
            <a:pPr lvl="1">
              <a:defRPr/>
            </a:pPr>
            <a:r>
              <a:rPr lang="en-GB" dirty="0" smtClean="0">
                <a:cs typeface="Times New Roman" pitchFamily="18" charset="0"/>
              </a:rPr>
              <a:t>CR to TS 22.115 to add the requirement to support accounting for flexible mobile service steering was agreed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eFMSS</a:t>
            </a:r>
            <a:r>
              <a:rPr lang="en-GB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eFMSS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&lt;03/2016&gt;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eFMSS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22702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S1-160301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WID for Enhancement to FMSS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S1-160302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CR22.101v14.1.0: Requirements for supporting third party owned (S)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-LAN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S1-160543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CR22.115: Requirements for supporting third party owned (S)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-LAN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42</TotalTime>
  <Words>223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eFMSS Status Update Enhancement to Flexible Mobile Service Steering</vt:lpstr>
      <vt:lpstr>eFMSS Status</vt:lpstr>
      <vt:lpstr>eFMSS Progress</vt:lpstr>
      <vt:lpstr>eFMSS Meeting Time</vt:lpstr>
      <vt:lpstr>eFMSS Completion Date</vt:lpstr>
      <vt:lpstr>eFMSS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lulu</cp:lastModifiedBy>
  <cp:revision>315</cp:revision>
  <cp:lastPrinted>2000-01-14T10:02:55Z</cp:lastPrinted>
  <dcterms:created xsi:type="dcterms:W3CDTF">1999-11-22T09:19:47Z</dcterms:created>
  <dcterms:modified xsi:type="dcterms:W3CDTF">2016-02-05T02:09:25Z</dcterms:modified>
  <cp:category>Presentation</cp:category>
</cp:coreProperties>
</file>