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48" d="100"/>
          <a:sy n="48" d="100"/>
        </p:scale>
        <p:origin x="-516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37506627.TELECOMITALIA.001\Desktop\Cabos\docs\S1-151338.zip" TargetMode="External"/><Relationship Id="rId13" Type="http://schemas.openxmlformats.org/officeDocument/2006/relationships/hyperlink" Target="file:///C:\Users\37506627.TELECOMITALIA.001\Desktop\Cabos\docs\S1-151580.zip" TargetMode="External"/><Relationship Id="rId18" Type="http://schemas.openxmlformats.org/officeDocument/2006/relationships/hyperlink" Target="file:///C:\Users\37506627.TELECOMITALIA.001\Desktop\Cabos\docs\S1-151347.zip" TargetMode="External"/><Relationship Id="rId3" Type="http://schemas.openxmlformats.org/officeDocument/2006/relationships/hyperlink" Target="file:///C:\Users\37506627.TELECOMITALIA.001\Desktop\Cabos\docs\S1-151331.zip" TargetMode="External"/><Relationship Id="rId21" Type="http://schemas.openxmlformats.org/officeDocument/2006/relationships/hyperlink" Target="file:///C:\Users\37506627.TELECOMITALIA.001\Desktop\Cabos\docs\S1-151591.zip" TargetMode="External"/><Relationship Id="rId7" Type="http://schemas.openxmlformats.org/officeDocument/2006/relationships/hyperlink" Target="file:///C:\Users\37506627.TELECOMITALIA.001\Desktop\Cabos\docs\S1-151578.zip" TargetMode="External"/><Relationship Id="rId12" Type="http://schemas.openxmlformats.org/officeDocument/2006/relationships/hyperlink" Target="file:///C:\Users\myounge\Documents\3GPP\SA1\TSGS1_70_Los_Cabos\Inbox\docs\S1-151617.zip" TargetMode="External"/><Relationship Id="rId17" Type="http://schemas.openxmlformats.org/officeDocument/2006/relationships/hyperlink" Target="file:///C:\Users\37506627.TELECOMITALIA.001\Desktop\Cabos\docs\S1-151587.zip" TargetMode="External"/><Relationship Id="rId2" Type="http://schemas.openxmlformats.org/officeDocument/2006/relationships/notesSlide" Target="../notesSlides/notesSlide9.xml"/><Relationship Id="rId16" Type="http://schemas.openxmlformats.org/officeDocument/2006/relationships/hyperlink" Target="file:///C:\Users\37506627.TELECOMITALIA.001\Desktop\Cabos\docs\S1-151586.zip" TargetMode="External"/><Relationship Id="rId20" Type="http://schemas.openxmlformats.org/officeDocument/2006/relationships/hyperlink" Target="file:///C:\Users\37506627.TELECOMITALIA.001\Desktop\Cabos\docs\S1-15159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37506627.TELECOMITALIA.001\Desktop\Cabos\docs\S1-151574.zip" TargetMode="External"/><Relationship Id="rId11" Type="http://schemas.openxmlformats.org/officeDocument/2006/relationships/hyperlink" Target="file:///C:\Users\myounge\Documents\3GPP\SA1\TSGS1_70_Los_Cabos\Inbox\docs\S1-151616.zip" TargetMode="External"/><Relationship Id="rId5" Type="http://schemas.openxmlformats.org/officeDocument/2006/relationships/hyperlink" Target="file:///C:\Users\37506627.TELECOMITALIA.001\Desktop\Cabos\docs\S1-151585.zip" TargetMode="External"/><Relationship Id="rId15" Type="http://schemas.openxmlformats.org/officeDocument/2006/relationships/hyperlink" Target="file:///C:\Users\myounge\Documents\3GPP\SA1\TSGS1_70_Los_Cabos\Inbox\docs\S1-151615.zip" TargetMode="External"/><Relationship Id="rId23" Type="http://schemas.openxmlformats.org/officeDocument/2006/relationships/hyperlink" Target="file:///C:\Users\myounge\Documents\3GPP\SA1\TSGS1_70_Los_Cabos\Inbox\docs\S1-151608.zip" TargetMode="External"/><Relationship Id="rId10" Type="http://schemas.openxmlformats.org/officeDocument/2006/relationships/hyperlink" Target="file:///C:\Users\37506627.TELECOMITALIA.001\Desktop\Cabos\docs\S1-151576.zip" TargetMode="External"/><Relationship Id="rId19" Type="http://schemas.openxmlformats.org/officeDocument/2006/relationships/hyperlink" Target="file:///C:\Users\myounge\Documents\3GPP\SA1\TSGS1_70_Los_Cabos\Inbox\docs\S1-151618.zip" TargetMode="External"/><Relationship Id="rId4" Type="http://schemas.openxmlformats.org/officeDocument/2006/relationships/hyperlink" Target="file:///C:\Users\37506627.TELECOMITALIA.001\Desktop\Cabos\docs\S1-151332.zip" TargetMode="External"/><Relationship Id="rId9" Type="http://schemas.openxmlformats.org/officeDocument/2006/relationships/hyperlink" Target="file:///C:\Users\myounge\Documents\3GPP\SA1\TSGS1_70_Los_Cabos\Inbox\docs\S1-151614.zip" TargetMode="External"/><Relationship Id="rId14" Type="http://schemas.openxmlformats.org/officeDocument/2006/relationships/hyperlink" Target="file:///C:\Users\37506627.TELECOMITALIA.001\Desktop\Cabos\docs\S1-151594.zip" TargetMode="External"/><Relationship Id="rId22" Type="http://schemas.openxmlformats.org/officeDocument/2006/relationships/hyperlink" Target="file:///C:\Users\37506627.TELECOMITALIA.001\Desktop\Cabos\docs\S1-151596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FS_V2XLTE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Study on LTE support for V2X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Ki-Dong Lee</a:t>
            </a:r>
          </a:p>
          <a:p>
            <a:r>
              <a:rPr lang="en-US" dirty="0"/>
              <a:t>LG Electronics Inc.</a:t>
            </a:r>
          </a:p>
          <a:p>
            <a:r>
              <a:rPr lang="en-US" dirty="0"/>
              <a:t>FS_V2XLTE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S1-151439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SP-150051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S1-151439</a:t>
            </a:r>
            <a:endParaRPr lang="en-GB" b="1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Editorial clean-up, Scope, </a:t>
            </a:r>
          </a:p>
          <a:p>
            <a:pPr lvl="1">
              <a:defRPr/>
            </a:pPr>
            <a:r>
              <a:rPr lang="en-GB" sz="2000" dirty="0" smtClean="0"/>
              <a:t>Terminology (e.g. RSU/UE for V2X)</a:t>
            </a:r>
          </a:p>
          <a:p>
            <a:pPr lvl="1">
              <a:defRPr/>
            </a:pPr>
            <a:r>
              <a:rPr lang="en-GB" sz="2000" dirty="0" smtClean="0"/>
              <a:t>Numerology for V2X, </a:t>
            </a:r>
            <a:r>
              <a:rPr lang="en-GB" sz="2000" dirty="0"/>
              <a:t>security</a:t>
            </a: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Addition/clarification </a:t>
            </a:r>
            <a:r>
              <a:rPr lang="en-GB" sz="2000" dirty="0"/>
              <a:t>of V2V/V2I/V2P Use </a:t>
            </a:r>
            <a:r>
              <a:rPr lang="en-GB" sz="2000" dirty="0" smtClean="0"/>
              <a:t>cases: e.g. V2V pre-crash; V2I road safety, curve speeding; V2P pedestrian safety;</a:t>
            </a:r>
          </a:p>
          <a:p>
            <a:pPr lvl="1">
              <a:defRPr/>
            </a:pPr>
            <a:r>
              <a:rPr lang="en-GB" sz="2000" dirty="0" smtClean="0"/>
              <a:t>Reply LS to RAN; Reply LS to ETSI ITS;</a:t>
            </a:r>
            <a:endParaRPr lang="en-GB" sz="20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55%</a:t>
            </a:r>
          </a:p>
          <a:p>
            <a:pPr>
              <a:defRPr/>
            </a:pPr>
            <a:r>
              <a:rPr lang="en-GB" dirty="0" smtClean="0"/>
              <a:t>Draft &lt;TS/TR&gt; 22.885 Completion: 55%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Terminology</a:t>
            </a:r>
          </a:p>
          <a:p>
            <a:pPr lvl="1">
              <a:defRPr/>
            </a:pPr>
            <a:r>
              <a:rPr lang="en-GB" sz="2000" dirty="0" smtClean="0"/>
              <a:t>Numerology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S1-151439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9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10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49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S1-151439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&lt;12/2015</a:t>
            </a:r>
            <a:r>
              <a:rPr lang="en-GB" sz="2400" dirty="0"/>
              <a:t>&gt; SP#70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20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SA1#71 (08/2015)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approval: SA1#72 (11/2015)</a:t>
            </a:r>
          </a:p>
          <a:p>
            <a:pPr marL="457200" lvl="1" indent="0">
              <a:buFontTx/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S1-151439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FS_V2XLTE Planning/Progress</a:t>
            </a:r>
            <a:endParaRPr lang="en-GB" sz="32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SA1#71 (Aug 2015):</a:t>
            </a:r>
            <a:endParaRPr lang="en-GB" dirty="0"/>
          </a:p>
          <a:p>
            <a:pPr lvl="1">
              <a:defRPr/>
            </a:pPr>
            <a:r>
              <a:rPr lang="en-GB" dirty="0"/>
              <a:t>Spectrum</a:t>
            </a:r>
          </a:p>
          <a:p>
            <a:pPr lvl="1">
              <a:defRPr/>
            </a:pPr>
            <a:r>
              <a:rPr lang="en-GB" dirty="0" smtClean="0"/>
              <a:t>Use cases</a:t>
            </a:r>
          </a:p>
          <a:p>
            <a:pPr lvl="1">
              <a:defRPr/>
            </a:pPr>
            <a:r>
              <a:rPr lang="en-GB" dirty="0" smtClean="0"/>
              <a:t>Consolidation of V2X potential requirements</a:t>
            </a:r>
          </a:p>
          <a:p>
            <a:pPr lvl="2">
              <a:defRPr/>
            </a:pPr>
            <a:r>
              <a:rPr lang="en-GB" dirty="0" smtClean="0"/>
              <a:t>Possible completion of Consolidation </a:t>
            </a:r>
            <a:r>
              <a:rPr lang="en-GB" dirty="0"/>
              <a:t>of V2V </a:t>
            </a:r>
            <a:r>
              <a:rPr lang="en-GB" dirty="0" smtClean="0"/>
              <a:t>PRs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Clean-up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</a:t>
            </a:r>
            <a:r>
              <a:rPr lang="en-GB" dirty="0"/>
              <a:t>(Nov 2015)</a:t>
            </a:r>
          </a:p>
          <a:p>
            <a:pPr lvl="2">
              <a:defRPr/>
            </a:pPr>
            <a:r>
              <a:rPr lang="en-GB" dirty="0" smtClean="0"/>
              <a:t>Clean-up and completion</a:t>
            </a:r>
          </a:p>
          <a:p>
            <a:pPr lvl="1">
              <a:defRPr/>
            </a:pPr>
            <a:r>
              <a:rPr lang="en-GB" dirty="0" smtClean="0"/>
              <a:t>SA1#73 (Feb 2016)</a:t>
            </a:r>
          </a:p>
          <a:p>
            <a:pPr lvl="2">
              <a:defRPr/>
            </a:pPr>
            <a:r>
              <a:rPr lang="en-GB" dirty="0" smtClean="0"/>
              <a:t>&lt;</a:t>
            </a:r>
            <a:r>
              <a:rPr lang="en-GB" dirty="0"/>
              <a:t>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S1-151439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Possible preparation for WID proposal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S1-151439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&lt;90%&gt;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S1-151439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FS_V2XLTE Agreed </a:t>
            </a:r>
            <a:r>
              <a:rPr lang="en-GB" sz="32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S1-151439</a:t>
            </a:r>
            <a:endParaRPr lang="en-GB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293589"/>
              </p:ext>
            </p:extLst>
          </p:nvPr>
        </p:nvGraphicFramePr>
        <p:xfrm>
          <a:off x="827584" y="1772816"/>
          <a:ext cx="7488833" cy="460851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936104"/>
                <a:gridCol w="2304256"/>
                <a:gridCol w="4248473"/>
              </a:tblGrid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3"/>
                        </a:rPr>
                        <a:t>S1-151331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Rapporteur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Proposed editorial changes for Technical Report of FS_V2XLTE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4"/>
                        </a:rPr>
                        <a:t>S1-151332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LG Electronics France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Scope section for Technical Report of FS_V2XLTE 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36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S1-151585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HUAWEI TECHNOLOGIES Co. Ltd.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V2V terminology update on V2X enabled, vehicular UE, device on vehicle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36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S1-151574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HUAWEI TECHNOLOGIES Co. Ltd., Hisilicon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V2V value for High Speed Requirement instead of [TBD]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36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7"/>
                        </a:rPr>
                        <a:t>S1-151578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HUAWEI TECHNOLOGIES Co. Ltd.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V2V clarification that communication range is distance between UEs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36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8"/>
                        </a:rPr>
                        <a:t>S1-151338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HUAWEI TECHNOLOGIES Co. Ltd., 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</a:rPr>
                        <a:t>Hisilicon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V2V loss requirement clarification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36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9"/>
                        </a:rPr>
                        <a:t>S1-151614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HUAWEI TECHNOLOGIES Co. Ltd., 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</a:rPr>
                        <a:t>Hisilicon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V2V service requirement values to replace the [TBD]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10"/>
                        </a:rPr>
                        <a:t>S1-151576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Qualcomm Incorporated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Parameterisation for Forward Collision Warning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11"/>
                        </a:rPr>
                        <a:t>S1-151616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Qualcomm Incorporated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Parameterisation for Control Loss Warning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12"/>
                        </a:rPr>
                        <a:t>S1-151617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Qualcomm Incorporated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Parameterisation for CACC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36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13"/>
                        </a:rPr>
                        <a:t>S1-151580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HUAWEI TECHNOLOGIES Co. Ltd., Ericsson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V2V: MNO role for in coverage V2V message transfer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14"/>
                        </a:rPr>
                        <a:t>S1-151594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Ericsson LM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New use case for High-speed pre-crash warning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15"/>
                        </a:rPr>
                        <a:t>S1-151615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LG Electronics, Inc.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V2X in areas outside network coverage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16"/>
                        </a:rPr>
                        <a:t>S1-151586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Qualcomm Incorporated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Considerations on Security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17"/>
                        </a:rPr>
                        <a:t>S1-151587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HUAWEI TECHNOLOGIES Co. Ltd.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V2V: MNO role for Security Operation of V2V Service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18"/>
                        </a:rPr>
                        <a:t>S1-151347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LG Electronics, Inc.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V2X Road safety service by infrastructure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strike="noStrike" dirty="0">
                          <a:solidFill>
                            <a:schemeClr val="tx1"/>
                          </a:solidFill>
                          <a:effectLst/>
                          <a:hlinkClick r:id="rId19"/>
                        </a:rPr>
                        <a:t>S1-151618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HUAWEI TECHNOLOGIES Co. Ltd.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Clarification of V2I Service requirements  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20"/>
                        </a:rPr>
                        <a:t>S1-151590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Nokia Networks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V2I Traffic Flow Optimisation Use Case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21"/>
                        </a:rPr>
                        <a:t>S1-151591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ETRI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V2I use case for curve speed warning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36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22"/>
                        </a:rPr>
                        <a:t>S1-151596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LG Electronics France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V2P Use Case: Part 2 – Warning to pedestrian for Pedestrian Safety 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608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hlinkClick r:id="rId23"/>
                        </a:rPr>
                        <a:t>S1-151608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Qualcomm Incorporated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V2X Use Case: Vulnerable Road User (VRU) Safety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1824</TotalTime>
  <Words>762</Words>
  <Application>Microsoft Office PowerPoint</Application>
  <PresentationFormat>On-screen Show (4:3)</PresentationFormat>
  <Paragraphs>164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FS_V2XLTE Status Update Study on LTE support for V2X services</vt:lpstr>
      <vt:lpstr>FS_V2XLTE Status</vt:lpstr>
      <vt:lpstr>FS_V2XLTE Progress</vt:lpstr>
      <vt:lpstr>FS_V2XLTE Meeting Time</vt:lpstr>
      <vt:lpstr>FS_V2XLTE Completion Date</vt:lpstr>
      <vt:lpstr>FS_V2XLTE Planning/Progress</vt:lpstr>
      <vt:lpstr>Work plan between meetings</vt:lpstr>
      <vt:lpstr>FS_V2XLTE Progress Estimate</vt:lpstr>
      <vt:lpstr>FS_V2XLTE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KDLee</cp:lastModifiedBy>
  <cp:revision>314</cp:revision>
  <cp:lastPrinted>2000-01-14T10:02:55Z</cp:lastPrinted>
  <dcterms:created xsi:type="dcterms:W3CDTF">1999-11-22T09:19:47Z</dcterms:created>
  <dcterms:modified xsi:type="dcterms:W3CDTF">2015-04-17T20:51:38Z</dcterms:modified>
  <cp:category>Presentation</cp:category>
</cp:coreProperties>
</file>