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7" r:id="rId2"/>
    <p:sldId id="264" r:id="rId3"/>
    <p:sldId id="256" r:id="rId4"/>
    <p:sldId id="262" r:id="rId5"/>
    <p:sldId id="261" r:id="rId6"/>
    <p:sldId id="260" r:id="rId7"/>
    <p:sldId id="258" r:id="rId8"/>
    <p:sldId id="265" r:id="rId9"/>
    <p:sldId id="266" r:id="rId10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66CC"/>
    <a:srgbClr val="FF7C80"/>
    <a:srgbClr val="00FF00"/>
    <a:srgbClr val="FF0000"/>
    <a:srgbClr val="FFFF00"/>
    <a:srgbClr val="FFCC66"/>
    <a:srgbClr val="003399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101" d="100"/>
          <a:sy n="101" d="100"/>
        </p:scale>
        <p:origin x="-736" y="-112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notesMaster" Target="notesMasters/notesMaster1.xml"/><Relationship Id="rId12" Type="http://schemas.openxmlformats.org/officeDocument/2006/relationships/handoutMaster" Target="handoutMasters/handoutMaster1.xml"/><Relationship Id="rId13" Type="http://schemas.openxmlformats.org/officeDocument/2006/relationships/printerSettings" Target="printerSettings/printerSettings1.bin"/><Relationship Id="rId14" Type="http://schemas.openxmlformats.org/officeDocument/2006/relationships/presProps" Target="presProps.xml"/><Relationship Id="rId15" Type="http://schemas.openxmlformats.org/officeDocument/2006/relationships/viewProps" Target="viewProps.xml"/><Relationship Id="rId16" Type="http://schemas.openxmlformats.org/officeDocument/2006/relationships/theme" Target="theme/theme1.xml"/><Relationship Id="rId1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261607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7913689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3712642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535230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4" Type="http://schemas.openxmlformats.org/officeDocument/2006/relationships/image" Target="../media/image1.png"/><Relationship Id="rId5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FS_MCDATA Status Update</a:t>
            </a:r>
            <a:br>
              <a:rPr lang="en-US" dirty="0" smtClean="0"/>
            </a:br>
            <a:r>
              <a:rPr lang="en-US" dirty="0" smtClean="0">
                <a:solidFill>
                  <a:srgbClr val="FF0000"/>
                </a:solidFill>
              </a:rPr>
              <a:t>Feasibility Study on mission critical Data communications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Emmanuelle Villebrun</a:t>
            </a:r>
          </a:p>
          <a:p>
            <a:r>
              <a:rPr lang="en-US" dirty="0" err="1" smtClean="0"/>
              <a:t>Ministère</a:t>
            </a:r>
            <a:r>
              <a:rPr lang="en-US" dirty="0" smtClean="0"/>
              <a:t> de </a:t>
            </a:r>
            <a:r>
              <a:rPr lang="en-US" dirty="0" err="1" smtClean="0"/>
              <a:t>l’intérieur</a:t>
            </a:r>
            <a:endParaRPr lang="en-US" dirty="0" smtClean="0"/>
          </a:p>
          <a:p>
            <a:r>
              <a:rPr lang="en-US" dirty="0" smtClean="0"/>
              <a:t>FS_MCDATA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S1-151437</a:t>
            </a:r>
          </a:p>
          <a:p>
            <a:pPr eaLnBrk="0" hangingPunct="0"/>
            <a:r>
              <a:rPr lang="en-GB" sz="1800" b="1" i="1" dirty="0" smtClean="0">
                <a:solidFill>
                  <a:srgbClr val="0070C0"/>
                </a:solidFill>
                <a:ea typeface="MS Mincho" pitchFamily="49" charset="-128"/>
              </a:rPr>
              <a:t>(revision of S1-15xxxx)</a:t>
            </a:r>
            <a:endParaRPr lang="en-GB" b="1" dirty="0" smtClean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2826800" cy="572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</a:t>
            </a:r>
            <a:r>
              <a:rPr lang="en-GB" sz="1200" b="1" dirty="0" smtClean="0"/>
              <a:t>#70</a:t>
            </a:r>
            <a:endParaRPr lang="en-GB" sz="1200" b="1" dirty="0"/>
          </a:p>
          <a:p>
            <a:pPr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 smtClean="0"/>
              <a:t>Los </a:t>
            </a:r>
            <a:r>
              <a:rPr lang="en-GB" sz="1200" b="1" dirty="0" err="1" smtClean="0"/>
              <a:t>Cabos</a:t>
            </a:r>
            <a:r>
              <a:rPr lang="en-GB" sz="1200" b="1" dirty="0" smtClean="0"/>
              <a:t>, Mexico, 13-17 April 2015</a:t>
            </a:r>
            <a:endParaRPr lang="en-GB" sz="1200" dirty="0"/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/>
              <a:t>Remember: present only slides 3, 6, 7</a:t>
            </a:r>
          </a:p>
        </p:txBody>
      </p:sp>
    </p:spTree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FS_MCDATA 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 smtClean="0"/>
              <a:t>Is this a new WI? No</a:t>
            </a:r>
          </a:p>
          <a:p>
            <a:pPr marL="457200" lvl="1" indent="0">
              <a:buFontTx/>
              <a:buNone/>
            </a:pPr>
            <a:endParaRPr lang="en-GB" i="1" dirty="0" smtClean="0">
              <a:solidFill>
                <a:srgbClr val="7F7F7F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GB" dirty="0" smtClean="0"/>
              <a:t>This WI has been approved at SP#67</a:t>
            </a:r>
          </a:p>
          <a:p>
            <a:pPr marL="457200" lvl="1" indent="0"/>
            <a:r>
              <a:rPr lang="en-GB" dirty="0" smtClean="0"/>
              <a:t>Approved WID is in </a:t>
            </a:r>
            <a:r>
              <a:rPr lang="en-GB" dirty="0" err="1" smtClean="0"/>
              <a:t>tdoc</a:t>
            </a:r>
            <a:r>
              <a:rPr lang="en-GB" dirty="0" smtClean="0"/>
              <a:t> SP-150049 </a:t>
            </a:r>
          </a:p>
        </p:txBody>
      </p:sp>
      <p:sp>
        <p:nvSpPr>
          <p:cNvPr id="5124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S1-151437</a:t>
            </a: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FS_MCDATA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Progress made at this meeting</a:t>
            </a:r>
          </a:p>
          <a:p>
            <a:pPr lvl="1">
              <a:defRPr/>
            </a:pPr>
            <a:r>
              <a:rPr lang="en-GB" dirty="0" smtClean="0"/>
              <a:t>Skeleton</a:t>
            </a:r>
          </a:p>
          <a:p>
            <a:pPr lvl="1">
              <a:defRPr/>
            </a:pPr>
            <a:r>
              <a:rPr lang="en-GB" dirty="0" smtClean="0"/>
              <a:t>Air ground air</a:t>
            </a:r>
          </a:p>
          <a:p>
            <a:pPr>
              <a:defRPr/>
            </a:pPr>
            <a:r>
              <a:rPr lang="en-GB" dirty="0" smtClean="0"/>
              <a:t>Work/Study Item Completion: 20%</a:t>
            </a:r>
          </a:p>
          <a:p>
            <a:pPr>
              <a:defRPr/>
            </a:pPr>
            <a:r>
              <a:rPr lang="en-GB" dirty="0" smtClean="0"/>
              <a:t>Draft TR 22.880 Completion: 20%</a:t>
            </a:r>
          </a:p>
          <a:p>
            <a:pPr>
              <a:defRPr/>
            </a:pPr>
            <a:r>
              <a:rPr lang="en-GB" dirty="0" smtClean="0"/>
              <a:t>Controversial issues</a:t>
            </a:r>
          </a:p>
          <a:p>
            <a:pPr lvl="1">
              <a:defRPr/>
            </a:pPr>
            <a:r>
              <a:rPr lang="en-GB" dirty="0" smtClean="0"/>
              <a:t>None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 smtClean="0"/>
              <a:t>S1-151437</a:t>
            </a:r>
          </a:p>
        </p:txBody>
      </p:sp>
    </p:spTree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FS_MCDATA Meeting 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Number of slots assigned at this meeting</a:t>
            </a:r>
          </a:p>
          <a:p>
            <a:pPr lvl="1">
              <a:defRPr/>
            </a:pPr>
            <a:r>
              <a:rPr lang="en-GB" dirty="0" smtClean="0"/>
              <a:t>sum of plenary and drafting slots: 1</a:t>
            </a:r>
          </a:p>
          <a:p>
            <a:pPr>
              <a:defRPr/>
            </a:pPr>
            <a:r>
              <a:rPr lang="en-GB" dirty="0" smtClean="0"/>
              <a:t>Number of slots requested for next meeting</a:t>
            </a:r>
          </a:p>
          <a:p>
            <a:pPr lvl="1">
              <a:defRPr/>
            </a:pPr>
            <a:r>
              <a:rPr lang="en-GB" dirty="0" smtClean="0"/>
              <a:t>sum of plenary and drafting slots: 2</a:t>
            </a:r>
          </a:p>
          <a:p>
            <a:pPr>
              <a:defRPr/>
            </a:pPr>
            <a:r>
              <a:rPr lang="en-GB" dirty="0" smtClean="0"/>
              <a:t>Number of Drafting session participants: 15-20</a:t>
            </a:r>
          </a:p>
          <a:p>
            <a:pPr>
              <a:defRPr/>
            </a:pPr>
            <a:r>
              <a:rPr lang="en-GB" dirty="0" smtClean="0">
                <a:solidFill>
                  <a:srgbClr val="000090"/>
                </a:solidFill>
              </a:rPr>
              <a:t>Slots were common with </a:t>
            </a:r>
            <a:r>
              <a:rPr lang="en-GB" dirty="0" err="1" smtClean="0">
                <a:solidFill>
                  <a:srgbClr val="000090"/>
                </a:solidFill>
              </a:rPr>
              <a:t>MCVideo</a:t>
            </a:r>
            <a:r>
              <a:rPr lang="en-GB" dirty="0" smtClean="0">
                <a:solidFill>
                  <a:srgbClr val="000090"/>
                </a:solidFill>
              </a:rPr>
              <a:t> and half of the contributions were not viewed</a:t>
            </a:r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 smtClean="0"/>
              <a:t>S1-151437</a:t>
            </a:r>
          </a:p>
        </p:txBody>
      </p:sp>
    </p:spTree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FS_MCDATA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sz="2400" dirty="0" smtClean="0"/>
              <a:t>Target completion date in WID: 11/2015 SP#70 </a:t>
            </a:r>
          </a:p>
          <a:p>
            <a:pPr marL="400050" lvl="2" indent="0">
              <a:buFontTx/>
              <a:buNone/>
              <a:defRPr/>
            </a:pPr>
            <a:endParaRPr lang="en-GB" sz="1600" i="1" dirty="0" smtClean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GB" sz="2400" dirty="0" smtClean="0">
                <a:solidFill>
                  <a:srgbClr val="FF0000"/>
                </a:solidFill>
              </a:rPr>
              <a:t>Is current completion date the same as above? Yes</a:t>
            </a:r>
          </a:p>
          <a:p>
            <a:pPr lvl="1">
              <a:defRPr/>
            </a:pPr>
            <a:endParaRPr lang="en-GB" sz="1600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GB" sz="2400" dirty="0" smtClean="0"/>
              <a:t>Will target completion date be met? Yes</a:t>
            </a:r>
          </a:p>
          <a:p>
            <a:pPr>
              <a:defRPr/>
            </a:pPr>
            <a:r>
              <a:rPr lang="en-GB" sz="2400" dirty="0" smtClean="0"/>
              <a:t>Expected </a:t>
            </a:r>
            <a:r>
              <a:rPr lang="en-GB" sz="2400" dirty="0"/>
              <a:t>date to send </a:t>
            </a:r>
            <a:r>
              <a:rPr lang="en-GB" sz="2400" dirty="0" smtClean="0"/>
              <a:t>TR </a:t>
            </a:r>
            <a:r>
              <a:rPr lang="en-GB" sz="2400" dirty="0"/>
              <a:t>to SA plenary:</a:t>
            </a:r>
          </a:p>
          <a:p>
            <a:pPr lvl="1">
              <a:defRPr/>
            </a:pPr>
            <a:r>
              <a:rPr lang="en-GB" sz="2200" dirty="0"/>
              <a:t>For information: SA1</a:t>
            </a:r>
            <a:r>
              <a:rPr lang="en-GB" sz="2200" dirty="0" smtClean="0"/>
              <a:t>#71 (08/2015)</a:t>
            </a:r>
            <a:endParaRPr lang="en-GB" sz="2200" dirty="0"/>
          </a:p>
          <a:p>
            <a:pPr lvl="1">
              <a:defRPr/>
            </a:pPr>
            <a:r>
              <a:rPr lang="en-GB" sz="2200" dirty="0"/>
              <a:t>For approval: SA1</a:t>
            </a:r>
            <a:r>
              <a:rPr lang="en-GB" sz="2200" dirty="0" smtClean="0"/>
              <a:t>#72 (11/2015)</a:t>
            </a:r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 smtClean="0"/>
              <a:t>S1-151437</a:t>
            </a:r>
          </a:p>
        </p:txBody>
      </p:sp>
    </p:spTree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7773937" cy="782637"/>
          </a:xfrm>
        </p:spPr>
        <p:txBody>
          <a:bodyPr/>
          <a:lstStyle/>
          <a:p>
            <a:r>
              <a:rPr lang="en-GB" dirty="0" smtClean="0"/>
              <a:t>FS_MCDATA Planning/Progress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Topics </a:t>
            </a:r>
            <a:r>
              <a:rPr lang="en-GB" dirty="0"/>
              <a:t>to focus on </a:t>
            </a:r>
            <a:r>
              <a:rPr lang="en-GB" dirty="0" smtClean="0"/>
              <a:t>at SA1#71 (Aug 2015):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Basic services</a:t>
            </a:r>
          </a:p>
          <a:p>
            <a:pPr lvl="1">
              <a:defRPr/>
            </a:pPr>
            <a:r>
              <a:rPr lang="en-GB" dirty="0" smtClean="0"/>
              <a:t>Performances requirements</a:t>
            </a:r>
          </a:p>
          <a:p>
            <a:pPr lvl="1">
              <a:defRPr/>
            </a:pPr>
            <a:r>
              <a:rPr lang="en-GB" dirty="0" smtClean="0"/>
              <a:t>Evolved services</a:t>
            </a:r>
          </a:p>
          <a:p>
            <a:pPr lvl="1">
              <a:defRPr/>
            </a:pPr>
            <a:r>
              <a:rPr lang="en-GB" dirty="0" smtClean="0"/>
              <a:t>Consolidation</a:t>
            </a:r>
          </a:p>
          <a:p>
            <a:pPr>
              <a:defRPr/>
            </a:pPr>
            <a:r>
              <a:rPr lang="en-GB" dirty="0" smtClean="0"/>
              <a:t>Planning for subsequent meetings</a:t>
            </a:r>
            <a:endParaRPr lang="en-GB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1">
              <a:defRPr/>
            </a:pPr>
            <a:r>
              <a:rPr lang="en-GB" dirty="0" smtClean="0"/>
              <a:t>SA1#72 (Nov2015</a:t>
            </a:r>
            <a:r>
              <a:rPr lang="en-GB" dirty="0"/>
              <a:t>)</a:t>
            </a:r>
          </a:p>
          <a:p>
            <a:pPr lvl="2">
              <a:defRPr/>
            </a:pPr>
            <a:r>
              <a:rPr lang="en-GB" dirty="0" smtClean="0"/>
              <a:t>Conclusion</a:t>
            </a:r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6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 smtClean="0"/>
              <a:t>S1-151437</a:t>
            </a:r>
          </a:p>
        </p:txBody>
      </p:sp>
    </p:spTree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smtClean="0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Email discussion</a:t>
            </a:r>
          </a:p>
          <a:p>
            <a:pPr lvl="1">
              <a:defRPr/>
            </a:pPr>
            <a:r>
              <a:rPr lang="en-GB" dirty="0" smtClean="0"/>
              <a:t>None</a:t>
            </a:r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7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 smtClean="0"/>
              <a:t>S1-151437</a:t>
            </a:r>
          </a:p>
        </p:txBody>
      </p:sp>
    </p:spTree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8205985" cy="782637"/>
          </a:xfrm>
        </p:spPr>
        <p:txBody>
          <a:bodyPr/>
          <a:lstStyle/>
          <a:p>
            <a:r>
              <a:rPr lang="en-GB" dirty="0" smtClean="0"/>
              <a:t>FS_MCDATA Progress 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Estimated percentage completion:</a:t>
            </a:r>
          </a:p>
          <a:p>
            <a:pPr lvl="1">
              <a:defRPr/>
            </a:pPr>
            <a:r>
              <a:rPr lang="en-GB" dirty="0" smtClean="0"/>
              <a:t>SA1#71 (Aug 2015</a:t>
            </a:r>
            <a:r>
              <a:rPr lang="en-GB" dirty="0"/>
              <a:t>): </a:t>
            </a:r>
            <a:r>
              <a:rPr lang="en-GB" dirty="0" smtClean="0"/>
              <a:t>90%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SA1#72 (Nov 2015</a:t>
            </a:r>
            <a:r>
              <a:rPr lang="en-GB" dirty="0"/>
              <a:t>): </a:t>
            </a:r>
            <a:r>
              <a:rPr lang="en-GB" dirty="0" smtClean="0"/>
              <a:t>100%</a:t>
            </a:r>
            <a:endParaRPr lang="en-GB" dirty="0"/>
          </a:p>
          <a:p>
            <a:pPr lvl="1">
              <a:defRPr/>
            </a:pPr>
            <a:endParaRPr lang="en-GB" dirty="0" smtClean="0"/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8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 smtClean="0"/>
              <a:t>S1-151437</a:t>
            </a:r>
          </a:p>
        </p:txBody>
      </p:sp>
    </p:spTree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8277993" cy="782637"/>
          </a:xfrm>
        </p:spPr>
        <p:txBody>
          <a:bodyPr/>
          <a:lstStyle/>
          <a:p>
            <a:r>
              <a:rPr lang="en-GB" dirty="0" smtClean="0"/>
              <a:t>FS_MCDATA 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smtClean="0"/>
              <a:t>List </a:t>
            </a:r>
            <a:r>
              <a:rPr lang="en-GB" dirty="0" smtClean="0"/>
              <a:t>of agreed documents at this meeting:</a:t>
            </a:r>
          </a:p>
          <a:p>
            <a:pPr>
              <a:defRPr/>
            </a:pPr>
            <a:endParaRPr lang="en-GB" dirty="0" smtClean="0"/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9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0527995"/>
              </p:ext>
            </p:extLst>
          </p:nvPr>
        </p:nvGraphicFramePr>
        <p:xfrm>
          <a:off x="827584" y="2852937"/>
          <a:ext cx="7772400" cy="2047017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182323"/>
                <a:gridCol w="2516302"/>
                <a:gridCol w="4073775"/>
              </a:tblGrid>
              <a:tr h="21235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S1-151603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French Ministry of Interior</a:t>
                      </a:r>
                      <a:endParaRPr lang="fr-FR" sz="9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Skeleton for FS_MCDATA</a:t>
                      </a:r>
                      <a:endParaRPr lang="fr-FR" sz="9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66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S1-151250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French Ministry of Interior</a:t>
                      </a:r>
                      <a:endParaRPr lang="fr-FR" sz="9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Affiliation process for MCDATA</a:t>
                      </a:r>
                      <a:endParaRPr lang="fr-FR" sz="9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92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S1-151584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Huawei, TD-Tech</a:t>
                      </a:r>
                      <a:endParaRPr lang="fr-FR" sz="9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Management Requirements for Combination of Data and Voice</a:t>
                      </a:r>
                      <a:endParaRPr lang="fr-FR" sz="9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92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kern="1200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S1-151270</a:t>
                      </a:r>
                      <a:endParaRPr lang="en-GB" sz="1400" u="sng" kern="1200" dirty="0">
                        <a:solidFill>
                          <a:srgbClr val="0000FF"/>
                        </a:solidFill>
                        <a:effectLst/>
                        <a:latin typeface="Arial"/>
                        <a:ea typeface="Calibri"/>
                        <a:cs typeface="Arial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China Mobile Com. Corporation</a:t>
                      </a:r>
                      <a:endParaRPr lang="fr-FR" sz="9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FS_MCDATA Use Case: Concurrency of data and MCPTT Service</a:t>
                      </a:r>
                      <a:endParaRPr lang="fr-FR" sz="9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48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kern="1200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</a:t>
                      </a: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-</a:t>
                      </a:r>
                      <a:r>
                        <a:rPr lang="en-GB" sz="1400" u="sng" kern="1200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151272</a:t>
                      </a:r>
                      <a:endParaRPr lang="en-GB" sz="1400" u="sng" kern="1200" dirty="0">
                        <a:solidFill>
                          <a:srgbClr val="0000FF"/>
                        </a:solidFill>
                        <a:effectLst/>
                        <a:latin typeface="Arial"/>
                        <a:ea typeface="Calibri"/>
                        <a:cs typeface="Arial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Huawei, TD-Tech</a:t>
                      </a:r>
                      <a:endParaRPr lang="fr-FR" sz="9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Management Requirements for Different Data Resources</a:t>
                      </a:r>
                      <a:endParaRPr lang="fr-FR" sz="9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92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kern="1200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</a:t>
                      </a: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-</a:t>
                      </a:r>
                      <a:r>
                        <a:rPr lang="en-GB" sz="1400" u="sng" kern="1200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151265</a:t>
                      </a:r>
                      <a:endParaRPr lang="en-GB" sz="1400" u="sng" kern="1200" dirty="0">
                        <a:solidFill>
                          <a:srgbClr val="0000FF"/>
                        </a:solidFill>
                        <a:effectLst/>
                        <a:latin typeface="Arial"/>
                        <a:ea typeface="Calibri"/>
                        <a:cs typeface="Arial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9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French</a:t>
                      </a:r>
                      <a:r>
                        <a:rPr lang="fr-FR" sz="900" baseline="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fr-FR" sz="900" baseline="0" dirty="0" err="1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MoI</a:t>
                      </a:r>
                      <a:endParaRPr lang="fr-FR" sz="9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9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MCDATA air </a:t>
                      </a:r>
                      <a:r>
                        <a:rPr lang="fr-FR" sz="900" dirty="0" err="1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ground</a:t>
                      </a:r>
                      <a:r>
                        <a:rPr lang="fr-FR" sz="9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 air communications</a:t>
                      </a:r>
                      <a:endParaRPr lang="fr-FR" sz="9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308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kern="1200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</a:t>
                      </a: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-</a:t>
                      </a:r>
                      <a:r>
                        <a:rPr lang="en-GB" sz="1400" u="sng" kern="1200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151273</a:t>
                      </a:r>
                      <a:endParaRPr lang="en-GB" sz="1400" u="sng" kern="1200" dirty="0">
                        <a:solidFill>
                          <a:srgbClr val="0000FF"/>
                        </a:solidFill>
                        <a:effectLst/>
                        <a:latin typeface="Arial"/>
                        <a:ea typeface="Calibri"/>
                        <a:cs typeface="Arial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9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KPN</a:t>
                      </a:r>
                      <a:endParaRPr lang="fr-FR" sz="9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9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Use</a:t>
                      </a:r>
                      <a:r>
                        <a:rPr lang="fr-FR" sz="900" baseline="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 case on large data distribution</a:t>
                      </a:r>
                      <a:endParaRPr lang="fr-FR" sz="9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 smtClean="0"/>
              <a:t>S1-151437</a:t>
            </a:r>
          </a:p>
        </p:txBody>
      </p:sp>
    </p:spTree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76</TotalTime>
  <Words>433</Words>
  <Application>Microsoft Macintosh PowerPoint</Application>
  <PresentationFormat>Présentation à l'écran (4:3)</PresentationFormat>
  <Paragraphs>103</Paragraphs>
  <Slides>9</Slides>
  <Notes>9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9</vt:i4>
      </vt:variant>
    </vt:vector>
  </HeadingPairs>
  <TitlesOfParts>
    <vt:vector size="10" baseType="lpstr">
      <vt:lpstr>Blank Presentation</vt:lpstr>
      <vt:lpstr>FS_MCDATA Status Update Feasibility Study on mission critical Data communications</vt:lpstr>
      <vt:lpstr>FS_MCDATA Status</vt:lpstr>
      <vt:lpstr>FS_MCDATA Progress</vt:lpstr>
      <vt:lpstr>FS_MCDATA Meeting Time</vt:lpstr>
      <vt:lpstr>FS_MCDATA Completion Date</vt:lpstr>
      <vt:lpstr>FS_MCDATA Planning/Progress</vt:lpstr>
      <vt:lpstr>Work plan between meetings</vt:lpstr>
      <vt:lpstr>FS_MCDATA Progress Estimate</vt:lpstr>
      <vt:lpstr>FS_MCDATA Agreed documents</vt:lpstr>
    </vt:vector>
  </TitlesOfParts>
  <Company>MCC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Emmanuelle Villebrun</cp:lastModifiedBy>
  <cp:revision>306</cp:revision>
  <cp:lastPrinted>2000-01-14T10:02:55Z</cp:lastPrinted>
  <dcterms:created xsi:type="dcterms:W3CDTF">1999-11-22T09:19:47Z</dcterms:created>
  <dcterms:modified xsi:type="dcterms:W3CDTF">2015-04-17T19:48:00Z</dcterms:modified>
  <cp:category>Presentation</cp:category>
</cp:coreProperties>
</file>