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71" r:id="rId8"/>
    <p:sldId id="272" r:id="rId9"/>
  </p:sldIdLst>
  <p:sldSz cx="9144000" cy="6858000" type="screen4x3"/>
  <p:notesSz cx="6732588" cy="9855200"/>
  <p:defaultTextStyle>
    <a:defPPr>
      <a:defRPr lang="en-GB"/>
    </a:defPPr>
    <a:lvl1pPr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20000"/>
      </a:spcBef>
      <a:spcAft>
        <a:spcPts val="600"/>
      </a:spcAft>
      <a:buChar char="•"/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fld id="{8A1D1E61-7CEB-41EB-AF63-EE390DA75904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127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altLang="zh-CN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229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altLang="zh-CN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33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altLang="zh-CN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altLang="zh-CN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altLang="zh-CN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altLang="zh-CN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 eaLnBrk="0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0" smtClean="0"/>
              <a:t>单击此处编辑母版副标题样式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pitchFamily="34" charset="0"/>
              </a:defRPr>
            </a:lvl1pPr>
          </a:lstStyle>
          <a:p>
            <a:pPr>
              <a:defRPr/>
            </a:pPr>
            <a:fld id="{7BC96095-0DB4-4B3C-B7C4-BC692DDA46D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noProof="0" smtClean="0"/>
              <a:t>单击此处编辑母版标题样式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latin typeface="Arial" pitchFamily="34" charset="0"/>
              </a:defRPr>
            </a:lvl1pPr>
          </a:lstStyle>
          <a:p>
            <a:pPr>
              <a:defRPr/>
            </a:pPr>
            <a:fld id="{19CF6C60-45E2-457F-ADD4-86311456CDF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 altLang="zh-CN" smtClean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zh-CN" smtClean="0"/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FontTx/>
              <a:buNone/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DF243AF3-01B8-4F1C-BE01-E5D456DF2F05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</p:sldLayoutIdLst>
  <p:transition spd="slow"/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US" dirty="0" err="1" smtClean="0">
                <a:cs typeface="+mj-cs"/>
              </a:rPr>
              <a:t>IMS_WebRTC</a:t>
            </a:r>
            <a:r>
              <a:rPr lang="en-US" dirty="0" smtClean="0">
                <a:cs typeface="+mj-cs"/>
              </a:rPr>
              <a:t> </a:t>
            </a:r>
            <a:r>
              <a:rPr lang="en-US" dirty="0">
                <a:cs typeface="+mj-cs"/>
              </a:rPr>
              <a:t>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US" dirty="0" smtClean="0">
                <a:cs typeface="+mn-cs"/>
              </a:rPr>
              <a:t>Lu </a:t>
            </a:r>
            <a:r>
              <a:rPr lang="en-US" dirty="0" err="1" smtClean="0">
                <a:cs typeface="+mn-cs"/>
              </a:rPr>
              <a:t>Lu</a:t>
            </a:r>
            <a:endParaRPr lang="en-US" dirty="0">
              <a:cs typeface="+mn-cs"/>
            </a:endParaRPr>
          </a:p>
          <a:p>
            <a:pPr>
              <a:defRPr/>
            </a:pPr>
            <a:r>
              <a:rPr lang="en-US" dirty="0" smtClean="0">
                <a:cs typeface="+mn-cs"/>
              </a:rPr>
              <a:t>China Mobile</a:t>
            </a:r>
            <a:endParaRPr lang="en-US" dirty="0">
              <a:cs typeface="+mn-cs"/>
            </a:endParaRPr>
          </a:p>
          <a:p>
            <a:pPr>
              <a:defRPr/>
            </a:pPr>
            <a:r>
              <a:rPr lang="en-US" dirty="0" err="1" smtClean="0">
                <a:cs typeface="+mn-cs"/>
              </a:rPr>
              <a:t>IMS_WebRTC</a:t>
            </a:r>
            <a:r>
              <a:rPr lang="en-US" dirty="0" smtClean="0">
                <a:cs typeface="+mn-cs"/>
              </a:rPr>
              <a:t> </a:t>
            </a:r>
            <a:r>
              <a:rPr lang="en-US" dirty="0">
                <a:cs typeface="+mn-cs"/>
              </a:rPr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eaLnBrk="0" hangingPunct="0"/>
            <a:r>
              <a:rPr lang="en-GB" altLang="zh-CN" dirty="0" smtClean="0">
                <a:solidFill>
                  <a:schemeClr val="tx1"/>
                </a:solidFill>
                <a:ea typeface="ＭＳ Ｐゴシック" pitchFamily="34" charset="-128"/>
              </a:rPr>
              <a:t>S1-124495</a:t>
            </a:r>
            <a:endParaRPr lang="en-GB" altLang="zh-CN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42556D1-4DEE-4F79-99A0-14087CE465EA}" type="slidenum">
              <a:rPr lang="en-GB" altLang="zh-CN" smtClean="0">
                <a:latin typeface="Arial" charset="0"/>
              </a:rPr>
              <a:pPr/>
              <a:t>1</a:t>
            </a:fld>
            <a:endParaRPr lang="en-GB" altLang="zh-CN" smtClean="0">
              <a:latin typeface="Arial" charset="0"/>
            </a:endParaRPr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29439" cy="57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buFontTx/>
              <a:buNone/>
            </a:pPr>
            <a:r>
              <a:rPr lang="en-GB" altLang="zh-CN" sz="1200" b="1" dirty="0"/>
              <a:t>3GPP TSG-SA WG1 Meeting </a:t>
            </a:r>
            <a:r>
              <a:rPr lang="en-GB" altLang="zh-CN" sz="1200" b="1" dirty="0" smtClean="0"/>
              <a:t>#60</a:t>
            </a:r>
            <a:endParaRPr lang="en-GB" altLang="zh-CN" sz="1200" b="1" dirty="0"/>
          </a:p>
          <a:p>
            <a:pPr>
              <a:buFontTx/>
              <a:buNone/>
            </a:pPr>
            <a:r>
              <a:rPr lang="en-GB" altLang="zh-CN" sz="1200" b="1" dirty="0"/>
              <a:t>Edinburgh, UK, 12th – 16th November 2012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GB" dirty="0" err="1" smtClean="0">
                <a:cs typeface="+mj-cs"/>
              </a:rPr>
              <a:t>IMS_WebRTC</a:t>
            </a:r>
            <a:r>
              <a:rPr lang="en-GB" dirty="0" smtClean="0">
                <a:cs typeface="+mj-cs"/>
              </a:rPr>
              <a:t> </a:t>
            </a:r>
            <a:r>
              <a:rPr lang="en-GB" dirty="0">
                <a:cs typeface="+mj-cs"/>
              </a:rPr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ＭＳ Ｐゴシック" pitchFamily="34" charset="-128"/>
              </a:rPr>
              <a:t>Is this a new WI? Yes</a:t>
            </a:r>
          </a:p>
          <a:p>
            <a:endParaRPr lang="en-GB" altLang="zh-CN" dirty="0" smtClean="0">
              <a:ea typeface="ＭＳ Ｐゴシック" pitchFamily="34" charset="-128"/>
            </a:endParaRPr>
          </a:p>
          <a:p>
            <a:r>
              <a:rPr lang="en-GB" altLang="zh-CN" dirty="0" smtClean="0">
                <a:ea typeface="宋体" pitchFamily="2" charset="-122"/>
              </a:rPr>
              <a:t>This WI has not been approved by SA</a:t>
            </a:r>
          </a:p>
          <a:p>
            <a:pPr marL="457200" lvl="1" indent="0"/>
            <a:r>
              <a:rPr lang="en-GB" altLang="zh-CN" dirty="0" smtClean="0">
                <a:ea typeface="ＭＳ Ｐゴシック" pitchFamily="34" charset="-128"/>
              </a:rPr>
              <a:t>Agreed at SA1 #60 in </a:t>
            </a:r>
            <a:r>
              <a:rPr lang="en-GB" altLang="zh-CN" dirty="0" err="1" smtClean="0">
                <a:ea typeface="ＭＳ Ｐゴシック" pitchFamily="34" charset="-128"/>
              </a:rPr>
              <a:t>tdoc</a:t>
            </a:r>
            <a:r>
              <a:rPr lang="en-GB" altLang="zh-CN" dirty="0" smtClean="0">
                <a:ea typeface="ＭＳ Ｐゴシック" pitchFamily="34" charset="-128"/>
              </a:rPr>
              <a:t> </a:t>
            </a:r>
            <a:r>
              <a:rPr lang="en-GB" altLang="zh-CN" dirty="0" smtClean="0">
                <a:ea typeface="ＭＳ Ｐゴシック" pitchFamily="34" charset="-128"/>
              </a:rPr>
              <a:t>S1-124511</a:t>
            </a:r>
            <a:endParaRPr lang="en-GB" altLang="zh-CN" dirty="0" smtClean="0">
              <a:ea typeface="ＭＳ Ｐゴシック" pitchFamily="34" charset="-128"/>
            </a:endParaRPr>
          </a:p>
          <a:p>
            <a:pPr marL="457200" lvl="1" indent="0"/>
            <a:r>
              <a:rPr lang="en-GB" altLang="zh-CN" dirty="0" smtClean="0">
                <a:ea typeface="ＭＳ Ｐゴシック" pitchFamily="34" charset="-128"/>
              </a:rPr>
              <a:t>The following slides assume approval at SA #59</a:t>
            </a:r>
          </a:p>
          <a:p>
            <a:pPr marL="457200" lvl="1" indent="0"/>
            <a:endParaRPr lang="en-GB" altLang="zh-CN" dirty="0" smtClean="0">
              <a:ea typeface="宋体" pitchFamily="2" charset="-122"/>
            </a:endParaRP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eaLnBrk="0" hangingPunct="0"/>
            <a:r>
              <a:rPr lang="en-GB" altLang="zh-CN" dirty="0" smtClean="0">
                <a:solidFill>
                  <a:schemeClr val="tx1"/>
                </a:solidFill>
                <a:ea typeface="ＭＳ Ｐゴシック" pitchFamily="34" charset="-128"/>
              </a:rPr>
              <a:t>S1-124495</a:t>
            </a:r>
            <a:endParaRPr lang="en-GB" altLang="zh-CN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EA3648D-60D1-4C52-A32C-BB51978C2D2D}" type="slidenum">
              <a:rPr lang="en-GB" altLang="zh-CN" smtClean="0">
                <a:latin typeface="Arial" charset="0"/>
              </a:rPr>
              <a:pPr/>
              <a:t>2</a:t>
            </a:fld>
            <a:endParaRPr lang="en-GB" altLang="zh-CN" smtClean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GB" dirty="0" err="1" smtClean="0">
                <a:cs typeface="+mj-cs"/>
              </a:rPr>
              <a:t>IMS_WebRTC</a:t>
            </a:r>
            <a:r>
              <a:rPr lang="en-GB" dirty="0" smtClean="0">
                <a:cs typeface="+mj-cs"/>
              </a:rPr>
              <a:t> </a:t>
            </a:r>
            <a:r>
              <a:rPr lang="en-GB" dirty="0">
                <a:cs typeface="+mj-cs"/>
              </a:rPr>
              <a:t>Progress</a:t>
            </a:r>
          </a:p>
        </p:txBody>
      </p:sp>
      <p:sp>
        <p:nvSpPr>
          <p:cNvPr id="6147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 smtClean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WID agreed</a:t>
            </a:r>
            <a:endParaRPr lang="en-GB" altLang="zh-CN" dirty="0" smtClean="0"/>
          </a:p>
          <a:p>
            <a:pPr>
              <a:defRPr/>
            </a:pPr>
            <a:r>
              <a:rPr lang="en-GB" altLang="zh-CN" dirty="0" smtClean="0"/>
              <a:t>Work/Study </a:t>
            </a:r>
            <a:r>
              <a:rPr lang="en-GB" altLang="zh-CN" dirty="0" smtClean="0"/>
              <a:t>Item Completion: 0%</a:t>
            </a:r>
          </a:p>
          <a:p>
            <a:pPr>
              <a:defRPr/>
            </a:pPr>
            <a:r>
              <a:rPr lang="en-GB" altLang="zh-CN" dirty="0" smtClean="0"/>
              <a:t>Controversial issues</a:t>
            </a:r>
          </a:p>
          <a:p>
            <a:pPr lvl="1">
              <a:defRPr/>
            </a:pPr>
            <a:r>
              <a:rPr lang="en-GB" altLang="zh-CN" dirty="0" smtClean="0"/>
              <a:t>none</a:t>
            </a:r>
          </a:p>
          <a:p>
            <a:endParaRPr lang="en-GB" altLang="zh-CN" dirty="0" smtClean="0">
              <a:ea typeface="宋体" pitchFamily="2" charset="-122"/>
            </a:endParaRP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eaLnBrk="0" hangingPunct="0"/>
            <a:r>
              <a:rPr lang="en-GB" altLang="zh-CN" dirty="0" smtClean="0">
                <a:solidFill>
                  <a:schemeClr val="tx1"/>
                </a:solidFill>
                <a:ea typeface="ＭＳ Ｐゴシック" pitchFamily="34" charset="-128"/>
              </a:rPr>
              <a:t>S1-124495</a:t>
            </a:r>
            <a:endParaRPr lang="en-GB" altLang="zh-CN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4638F1D-DBF1-45E2-9AAF-B9B23101C1DE}" type="slidenum">
              <a:rPr lang="en-GB" altLang="zh-CN" smtClean="0">
                <a:latin typeface="Arial" charset="0"/>
              </a:rPr>
              <a:pPr/>
              <a:t>3</a:t>
            </a:fld>
            <a:endParaRPr lang="en-GB" altLang="zh-CN" smtClean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GB" dirty="0" err="1" smtClean="0">
                <a:cs typeface="+mj-cs"/>
              </a:rPr>
              <a:t>IMS_WebRTC</a:t>
            </a:r>
            <a:r>
              <a:rPr lang="en-GB" dirty="0" smtClean="0">
                <a:cs typeface="+mj-cs"/>
              </a:rPr>
              <a:t> </a:t>
            </a:r>
            <a:r>
              <a:rPr lang="en-GB" dirty="0">
                <a:cs typeface="+mj-cs"/>
              </a:rPr>
              <a:t>Meeting Time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pitchFamily="2" charset="-122"/>
              </a:rPr>
              <a:t>Number of slots assigned at this meeting</a:t>
            </a:r>
          </a:p>
          <a:p>
            <a:pPr lvl="1"/>
            <a:r>
              <a:rPr lang="en-GB" altLang="zh-CN" dirty="0" smtClean="0">
                <a:ea typeface="宋体" pitchFamily="2" charset="-122"/>
              </a:rPr>
              <a:t>sum of plenary and drafting slots: &lt; 1</a:t>
            </a:r>
          </a:p>
          <a:p>
            <a:r>
              <a:rPr lang="en-GB" altLang="zh-CN" dirty="0" smtClean="0">
                <a:ea typeface="宋体" pitchFamily="2" charset="-122"/>
              </a:rPr>
              <a:t>Number of slots requested for next meeting</a:t>
            </a:r>
          </a:p>
          <a:p>
            <a:pPr lvl="1"/>
            <a:r>
              <a:rPr lang="en-GB" altLang="zh-CN" dirty="0" smtClean="0">
                <a:ea typeface="宋体" pitchFamily="2" charset="-122"/>
              </a:rPr>
              <a:t>sum of plenary and drafting slots: </a:t>
            </a:r>
            <a:r>
              <a:rPr lang="en-GB" altLang="zh-CN" dirty="0" smtClean="0">
                <a:ea typeface="宋体" pitchFamily="2" charset="-122"/>
              </a:rPr>
              <a:t>2</a:t>
            </a:r>
            <a:endParaRPr lang="en-GB" altLang="zh-CN" dirty="0" smtClean="0">
              <a:ea typeface="宋体" pitchFamily="2" charset="-122"/>
            </a:endParaRPr>
          </a:p>
          <a:p>
            <a:pPr lvl="2">
              <a:defRPr/>
            </a:pPr>
            <a:r>
              <a:rPr lang="en-GB" altLang="zh-CN" dirty="0" smtClean="0"/>
              <a:t>anticipate </a:t>
            </a:r>
            <a:r>
              <a:rPr lang="en-GB" altLang="zh-CN" dirty="0" smtClean="0"/>
              <a:t>2</a:t>
            </a:r>
            <a:r>
              <a:rPr lang="en-GB" altLang="zh-CN" dirty="0" smtClean="0"/>
              <a:t> </a:t>
            </a:r>
            <a:r>
              <a:rPr lang="en-GB" altLang="zh-CN" dirty="0" smtClean="0"/>
              <a:t>slots for </a:t>
            </a:r>
            <a:r>
              <a:rPr lang="en-GB" altLang="zh-CN" dirty="0" err="1" smtClean="0"/>
              <a:t>IMS_WebRTC</a:t>
            </a:r>
            <a:r>
              <a:rPr lang="en-GB" altLang="zh-CN" dirty="0" smtClean="0"/>
              <a:t> CRs</a:t>
            </a:r>
            <a:endParaRPr lang="en-GB" altLang="zh-CN" dirty="0" smtClean="0">
              <a:ea typeface="宋体" pitchFamily="2" charset="-122"/>
            </a:endParaRP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eaLnBrk="0" hangingPunct="0"/>
            <a:r>
              <a:rPr lang="en-GB" altLang="zh-CN" dirty="0" smtClean="0">
                <a:solidFill>
                  <a:schemeClr val="tx1"/>
                </a:solidFill>
                <a:ea typeface="ＭＳ Ｐゴシック" pitchFamily="34" charset="-128"/>
              </a:rPr>
              <a:t>S1-124495</a:t>
            </a:r>
            <a:endParaRPr lang="en-GB" altLang="zh-CN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017AB40-DC60-4695-9BD5-89793F6C6FB5}" type="slidenum">
              <a:rPr lang="en-GB" altLang="zh-CN" smtClean="0">
                <a:latin typeface="Arial" charset="0"/>
              </a:rPr>
              <a:pPr/>
              <a:t>4</a:t>
            </a:fld>
            <a:endParaRPr lang="en-GB" altLang="zh-CN" smtClean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97873" cy="782637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GB" dirty="0" err="1" smtClean="0">
                <a:cs typeface="+mj-cs"/>
              </a:rPr>
              <a:t>IMS_WebRTC</a:t>
            </a:r>
            <a:r>
              <a:rPr lang="en-GB" dirty="0" smtClean="0">
                <a:cs typeface="+mj-cs"/>
              </a:rPr>
              <a:t> </a:t>
            </a:r>
            <a:r>
              <a:rPr lang="en-GB" dirty="0">
                <a:cs typeface="+mj-cs"/>
              </a:rPr>
              <a:t>Completion Date</a:t>
            </a:r>
          </a:p>
        </p:txBody>
      </p:sp>
      <p:sp>
        <p:nvSpPr>
          <p:cNvPr id="8195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pitchFamily="2" charset="-122"/>
              </a:rPr>
              <a:t>Target completion date defined in WID:</a:t>
            </a:r>
          </a:p>
          <a:p>
            <a:pPr lvl="1"/>
            <a:r>
              <a:rPr lang="en-GB" altLang="zh-CN" dirty="0" smtClean="0">
                <a:ea typeface="宋体" pitchFamily="2" charset="-122"/>
              </a:rPr>
              <a:t>&lt;</a:t>
            </a:r>
            <a:r>
              <a:rPr lang="en-GB" altLang="zh-CN" dirty="0" smtClean="0">
                <a:ea typeface="宋体" pitchFamily="2" charset="-122"/>
              </a:rPr>
              <a:t>03/2013</a:t>
            </a:r>
            <a:r>
              <a:rPr lang="en-GB" altLang="zh-CN" dirty="0" smtClean="0">
                <a:ea typeface="宋体" pitchFamily="2" charset="-122"/>
              </a:rPr>
              <a:t>&gt; SA#59</a:t>
            </a:r>
          </a:p>
          <a:p>
            <a:r>
              <a:rPr lang="en-GB" altLang="zh-CN" dirty="0" smtClean="0">
                <a:ea typeface="宋体" pitchFamily="2" charset="-122"/>
              </a:rPr>
              <a:t>Current target completion date:</a:t>
            </a:r>
          </a:p>
          <a:p>
            <a:pPr lvl="1"/>
            <a:r>
              <a:rPr lang="en-GB" altLang="zh-CN" dirty="0" smtClean="0">
                <a:ea typeface="宋体" pitchFamily="2" charset="-122"/>
              </a:rPr>
              <a:t>&lt;</a:t>
            </a:r>
            <a:r>
              <a:rPr lang="en-GB" altLang="zh-CN" dirty="0" smtClean="0">
                <a:ea typeface="宋体" pitchFamily="2" charset="-122"/>
              </a:rPr>
              <a:t>03/2013</a:t>
            </a:r>
            <a:r>
              <a:rPr lang="en-GB" altLang="zh-CN" dirty="0" smtClean="0">
                <a:ea typeface="宋体" pitchFamily="2" charset="-122"/>
              </a:rPr>
              <a:t>&gt; SA#59</a:t>
            </a:r>
          </a:p>
          <a:p>
            <a:r>
              <a:rPr lang="en-GB" altLang="zh-CN" dirty="0" smtClean="0">
                <a:ea typeface="宋体" pitchFamily="2" charset="-122"/>
              </a:rPr>
              <a:t>Will target completion date be met? Yes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eaLnBrk="0" hangingPunct="0"/>
            <a:r>
              <a:rPr lang="en-GB" altLang="zh-CN" dirty="0" smtClean="0">
                <a:solidFill>
                  <a:schemeClr val="tx1"/>
                </a:solidFill>
                <a:ea typeface="ＭＳ Ｐゴシック" pitchFamily="34" charset="-128"/>
              </a:rPr>
              <a:t>S1-124495</a:t>
            </a:r>
            <a:endParaRPr lang="en-GB" altLang="zh-CN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25E2D0B-DB3D-4834-983D-34CA316C706B}" type="slidenum">
              <a:rPr lang="en-GB" altLang="zh-CN" smtClean="0">
                <a:latin typeface="Arial" charset="0"/>
              </a:rPr>
              <a:pPr/>
              <a:t>5</a:t>
            </a:fld>
            <a:endParaRPr lang="en-GB" altLang="zh-CN" smtClean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>
              <a:defRPr/>
            </a:pPr>
            <a:r>
              <a:rPr lang="en-GB" dirty="0" err="1" smtClean="0">
                <a:cs typeface="+mj-cs"/>
              </a:rPr>
              <a:t>IMS_WebRTC</a:t>
            </a:r>
            <a:r>
              <a:rPr lang="en-GB" dirty="0" smtClean="0">
                <a:cs typeface="+mj-cs"/>
              </a:rPr>
              <a:t> </a:t>
            </a:r>
            <a:r>
              <a:rPr lang="en-GB" dirty="0">
                <a:cs typeface="+mj-cs"/>
              </a:rPr>
              <a:t>Planning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040312"/>
          </a:xfrm>
        </p:spPr>
        <p:txBody>
          <a:bodyPr/>
          <a:lstStyle/>
          <a:p>
            <a:pPr>
              <a:defRPr/>
            </a:pPr>
            <a:r>
              <a:rPr lang="en-GB" altLang="zh-CN" dirty="0" smtClean="0"/>
              <a:t>Topics to focus on for the next meeting:</a:t>
            </a:r>
          </a:p>
          <a:p>
            <a:pPr lvl="1">
              <a:defRPr/>
            </a:pPr>
            <a:r>
              <a:rPr lang="en-GB" altLang="zh-CN" dirty="0" smtClean="0"/>
              <a:t>Based on the clear understanding on Use cases, add normative </a:t>
            </a:r>
            <a:r>
              <a:rPr lang="en-GB" altLang="zh-CN" dirty="0" smtClean="0"/>
              <a:t>requirements in </a:t>
            </a:r>
            <a:br>
              <a:rPr lang="en-GB" altLang="zh-CN" dirty="0" smtClean="0"/>
            </a:br>
            <a:r>
              <a:rPr lang="en-GB" altLang="zh-CN" dirty="0" smtClean="0"/>
              <a:t>TS </a:t>
            </a:r>
            <a:r>
              <a:rPr lang="en-GB" altLang="zh-CN" dirty="0" smtClean="0"/>
              <a:t>22.101 </a:t>
            </a:r>
            <a:r>
              <a:rPr lang="en-US" altLang="zh-CN" dirty="0" smtClean="0"/>
              <a:t>and TS 22.228</a:t>
            </a:r>
            <a:endParaRPr lang="en-GB" altLang="zh-CN" dirty="0" smtClean="0"/>
          </a:p>
          <a:p>
            <a:pPr>
              <a:defRPr/>
            </a:pPr>
            <a:r>
              <a:rPr lang="en-GB" altLang="zh-CN" dirty="0" smtClean="0"/>
              <a:t>Planning for subsequent meetings</a:t>
            </a:r>
          </a:p>
          <a:p>
            <a:pPr lvl="1">
              <a:defRPr/>
            </a:pPr>
            <a:r>
              <a:rPr lang="en-GB" altLang="zh-CN" dirty="0" smtClean="0"/>
              <a:t>n/a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eaLnBrk="0" hangingPunct="0"/>
            <a:r>
              <a:rPr lang="en-GB" altLang="zh-CN" dirty="0" smtClean="0">
                <a:solidFill>
                  <a:schemeClr val="tx1"/>
                </a:solidFill>
                <a:ea typeface="ＭＳ Ｐゴシック" pitchFamily="34" charset="-128"/>
              </a:rPr>
              <a:t>S1-124495</a:t>
            </a:r>
            <a:endParaRPr lang="en-GB" altLang="zh-CN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BF08C63-8BA9-47BC-88D8-5E27524BCABC}" type="slidenum">
              <a:rPr lang="en-GB" altLang="zh-CN" smtClean="0">
                <a:latin typeface="Arial" charset="0"/>
              </a:rPr>
              <a:pPr/>
              <a:t>6</a:t>
            </a:fld>
            <a:endParaRPr lang="en-GB" altLang="zh-CN" smtClean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r>
              <a:rPr lang="en-US"/>
              <a:t>Work plan between meetings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</a:t>
            </a:r>
          </a:p>
          <a:p>
            <a:pPr lvl="1">
              <a:defRPr/>
            </a:pPr>
            <a:r>
              <a:rPr lang="en-GB" dirty="0" smtClean="0"/>
              <a:t>Review Use cases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Review draft CR(s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dirty="0" smtClean="0"/>
              <a:t>S1-124495</a:t>
            </a:r>
            <a:endParaRPr lang="en-GB" dirty="0"/>
          </a:p>
        </p:txBody>
      </p:sp>
      <p:sp>
        <p:nvSpPr>
          <p:cNvPr id="1843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894E392-AE52-4EBB-AD13-9BF89E3DDB59}" type="slidenum">
              <a:rPr lang="en-GB" altLang="zh-CN"/>
              <a:pPr/>
              <a:t>7</a:t>
            </a:fld>
            <a:endParaRPr lang="en-GB" altLang="zh-CN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defRPr/>
            </a:pPr>
            <a:r>
              <a:rPr lang="en-GB" dirty="0" smtClean="0">
                <a:cs typeface="+mj-cs"/>
              </a:rPr>
              <a:t>Progress </a:t>
            </a:r>
            <a:r>
              <a:rPr lang="en-GB" dirty="0">
                <a:cs typeface="+mj-cs"/>
              </a:rPr>
              <a:t>Estimate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defRPr/>
            </a:pPr>
            <a:r>
              <a:rPr lang="en-GB" dirty="0">
                <a:cs typeface="+mn-cs"/>
              </a:rPr>
              <a:t>Estimated percentage completion:</a:t>
            </a:r>
          </a:p>
          <a:p>
            <a:pPr lvl="1">
              <a:defRPr/>
            </a:pPr>
            <a:r>
              <a:rPr lang="en-GB" dirty="0"/>
              <a:t>SA1#61 (Jan 2013):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har char="•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GB" dirty="0" smtClean="0"/>
              <a:t>S1-124495</a:t>
            </a:r>
            <a:endParaRPr lang="en-GB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62B2BE7-4250-4F36-830D-A000AAE4F595}" type="slidenum">
              <a:rPr lang="en-GB" altLang="zh-CN"/>
              <a:pPr/>
              <a:t>8</a:t>
            </a:fld>
            <a:endParaRPr lang="en-GB" altLang="zh-CN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1-122501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S1-122501</Template>
  <TotalTime>831</TotalTime>
  <Words>221</Words>
  <Application>Microsoft Office PowerPoint</Application>
  <PresentationFormat>全屏显示(4:3)</PresentationFormat>
  <Paragraphs>66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S1-122501</vt:lpstr>
      <vt:lpstr>IMS_WebRTC Status Update</vt:lpstr>
      <vt:lpstr>IMS_WebRTC Status</vt:lpstr>
      <vt:lpstr>IMS_WebRTC Progress</vt:lpstr>
      <vt:lpstr>IMS_WebRTC Meeting Time</vt:lpstr>
      <vt:lpstr>IMS_WebRTC Completion Date</vt:lpstr>
      <vt:lpstr>IMS_WebRTC Planning</vt:lpstr>
      <vt:lpstr>Work plan between meetings</vt:lpstr>
      <vt:lpstr>Progress Estimate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IMS_RegCon Status Update</dc:title>
  <dc:creator>cmcc</dc:creator>
  <cp:keywords>3GPP</cp:keywords>
  <cp:lastModifiedBy>cmcc</cp:lastModifiedBy>
  <cp:revision>17</cp:revision>
  <cp:lastPrinted>2000-01-14T10:02:55Z</cp:lastPrinted>
  <dcterms:created xsi:type="dcterms:W3CDTF">2012-11-15T22:23:17Z</dcterms:created>
  <dcterms:modified xsi:type="dcterms:W3CDTF">2012-11-16T12:14:53Z</dcterms:modified>
  <cp:category>Presentation</cp:category>
</cp:coreProperties>
</file>