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222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3789-540C-40B5-BDE6-C36473E2F8F1}" type="datetimeFigureOut">
              <a:rPr lang="sv-SE" smtClean="0"/>
              <a:pPr/>
              <a:t>2012-11-01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58638-C811-4BF7-B1AF-41865A2D3F4D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7" name="txtFooterLeft"/>
          <p:cNvSpPr txBox="1"/>
          <p:nvPr userDrawn="1"/>
        </p:nvSpPr>
        <p:spPr>
          <a:xfrm>
            <a:off x="979169" y="6638290"/>
            <a:ext cx="193319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b="0" smtClean="0">
                <a:solidFill>
                  <a:srgbClr val="7F7F7F"/>
                </a:solidFill>
                <a:latin typeface="Arial"/>
              </a:rPr>
              <a:t>PA1</a:t>
            </a:r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8" name="txtFooterRight"/>
          <p:cNvSpPr txBox="1"/>
          <p:nvPr userDrawn="1"/>
        </p:nvSpPr>
        <p:spPr>
          <a:xfrm>
            <a:off x="2977260" y="6638290"/>
            <a:ext cx="463321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txtFooterDate"/>
          <p:cNvSpPr txBox="1"/>
          <p:nvPr userDrawn="1"/>
        </p:nvSpPr>
        <p:spPr>
          <a:xfrm>
            <a:off x="385190" y="6638290"/>
            <a:ext cx="529208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b="0" smtClean="0">
                <a:solidFill>
                  <a:srgbClr val="7F7F7F"/>
                </a:solidFill>
                <a:latin typeface="Arial"/>
              </a:rPr>
              <a:t>2012-11-01</a:t>
            </a:r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0" name="txtFooterCVLPage"/>
          <p:cNvSpPr txBox="1"/>
          <p:nvPr userDrawn="1"/>
        </p:nvSpPr>
        <p:spPr>
          <a:xfrm>
            <a:off x="93598" y="6638290"/>
            <a:ext cx="187197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/>
            <a:fld id="{EB7DD60D-6C4E-4DDA-B2F2-C7DEFB07B37D}" type="slidenum">
              <a:rPr lang="en-US" sz="750" b="0" smtClean="0">
                <a:solidFill>
                  <a:srgbClr val="7F7F7F"/>
                </a:solidFill>
                <a:latin typeface="Arial"/>
              </a:rPr>
              <a:pPr algn="r"/>
              <a:t>‹#›</a:t>
            </a:fld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1" name="txtHeaderSecClass"/>
          <p:cNvSpPr txBox="1"/>
          <p:nvPr userDrawn="1"/>
        </p:nvSpPr>
        <p:spPr>
          <a:xfrm>
            <a:off x="8255000" y="6638290"/>
            <a:ext cx="889000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smtClean="0">
                <a:solidFill>
                  <a:srgbClr val="000000"/>
                </a:solidFill>
                <a:latin typeface="Arial"/>
              </a:rPr>
              <a:t>Confidential</a:t>
            </a:r>
            <a:endParaRPr lang="en-US" sz="75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3789-540C-40B5-BDE6-C36473E2F8F1}" type="datetimeFigureOut">
              <a:rPr lang="sv-SE" smtClean="0"/>
              <a:pPr/>
              <a:t>2012-11-01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58638-C811-4BF7-B1AF-41865A2D3F4D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3789-540C-40B5-BDE6-C36473E2F8F1}" type="datetimeFigureOut">
              <a:rPr lang="sv-SE" smtClean="0"/>
              <a:pPr/>
              <a:t>2012-11-01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58638-C811-4BF7-B1AF-41865A2D3F4D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3789-540C-40B5-BDE6-C36473E2F8F1}" type="datetimeFigureOut">
              <a:rPr lang="sv-SE" smtClean="0"/>
              <a:pPr/>
              <a:t>2012-11-01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58638-C811-4BF7-B1AF-41865A2D3F4D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3789-540C-40B5-BDE6-C36473E2F8F1}" type="datetimeFigureOut">
              <a:rPr lang="sv-SE" smtClean="0"/>
              <a:pPr/>
              <a:t>2012-11-01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58638-C811-4BF7-B1AF-41865A2D3F4D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3789-540C-40B5-BDE6-C36473E2F8F1}" type="datetimeFigureOut">
              <a:rPr lang="sv-SE" smtClean="0"/>
              <a:pPr/>
              <a:t>2012-11-01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58638-C811-4BF7-B1AF-41865A2D3F4D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3789-540C-40B5-BDE6-C36473E2F8F1}" type="datetimeFigureOut">
              <a:rPr lang="sv-SE" smtClean="0"/>
              <a:pPr/>
              <a:t>2012-11-01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58638-C811-4BF7-B1AF-41865A2D3F4D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3789-540C-40B5-BDE6-C36473E2F8F1}" type="datetimeFigureOut">
              <a:rPr lang="sv-SE" smtClean="0"/>
              <a:pPr/>
              <a:t>2012-11-01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58638-C811-4BF7-B1AF-41865A2D3F4D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3789-540C-40B5-BDE6-C36473E2F8F1}" type="datetimeFigureOut">
              <a:rPr lang="sv-SE" smtClean="0"/>
              <a:pPr/>
              <a:t>2012-11-01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58638-C811-4BF7-B1AF-41865A2D3F4D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3789-540C-40B5-BDE6-C36473E2F8F1}" type="datetimeFigureOut">
              <a:rPr lang="sv-SE" smtClean="0"/>
              <a:pPr/>
              <a:t>2012-11-01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58638-C811-4BF7-B1AF-41865A2D3F4D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B3789-540C-40B5-BDE6-C36473E2F8F1}" type="datetimeFigureOut">
              <a:rPr lang="sv-SE" smtClean="0"/>
              <a:pPr/>
              <a:t>2012-11-01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58638-C811-4BF7-B1AF-41865A2D3F4D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B3789-540C-40B5-BDE6-C36473E2F8F1}" type="datetimeFigureOut">
              <a:rPr lang="sv-SE" smtClean="0"/>
              <a:pPr/>
              <a:t>2012-11-01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658638-C811-4BF7-B1AF-41865A2D3F4D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7" name="txtFooterLeft"/>
          <p:cNvSpPr txBox="1"/>
          <p:nvPr userDrawn="1"/>
        </p:nvSpPr>
        <p:spPr>
          <a:xfrm>
            <a:off x="979169" y="6638290"/>
            <a:ext cx="193319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b="0" smtClean="0">
                <a:solidFill>
                  <a:srgbClr val="7F7F7F"/>
                </a:solidFill>
                <a:latin typeface="Arial"/>
              </a:rPr>
              <a:t>PA1</a:t>
            </a:r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8" name="txtFooterRight"/>
          <p:cNvSpPr txBox="1"/>
          <p:nvPr userDrawn="1"/>
        </p:nvSpPr>
        <p:spPr>
          <a:xfrm>
            <a:off x="2977260" y="6638290"/>
            <a:ext cx="463321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txtFooterDate"/>
          <p:cNvSpPr txBox="1"/>
          <p:nvPr userDrawn="1"/>
        </p:nvSpPr>
        <p:spPr>
          <a:xfrm>
            <a:off x="385190" y="6638290"/>
            <a:ext cx="529208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b="0" smtClean="0">
                <a:solidFill>
                  <a:srgbClr val="7F7F7F"/>
                </a:solidFill>
                <a:latin typeface="Arial"/>
              </a:rPr>
              <a:t>2012-11-01</a:t>
            </a:r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0" name="txtFooterCVLPage"/>
          <p:cNvSpPr txBox="1"/>
          <p:nvPr userDrawn="1"/>
        </p:nvSpPr>
        <p:spPr>
          <a:xfrm>
            <a:off x="93598" y="6638290"/>
            <a:ext cx="187197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/>
            <a:fld id="{093FB9B7-EADA-4868-8978-A8C97735AD30}" type="slidenum">
              <a:rPr lang="en-US" sz="750" b="0" smtClean="0">
                <a:solidFill>
                  <a:srgbClr val="7F7F7F"/>
                </a:solidFill>
                <a:latin typeface="Arial"/>
              </a:rPr>
              <a:pPr algn="r"/>
              <a:t>‹#›</a:t>
            </a:fld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1" name="txtHeaderSecClass"/>
          <p:cNvSpPr txBox="1"/>
          <p:nvPr userDrawn="1"/>
        </p:nvSpPr>
        <p:spPr>
          <a:xfrm>
            <a:off x="8255000" y="6638290"/>
            <a:ext cx="889000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smtClean="0">
                <a:solidFill>
                  <a:srgbClr val="000000"/>
                </a:solidFill>
                <a:latin typeface="Arial"/>
              </a:rPr>
              <a:t>Confidential</a:t>
            </a:r>
            <a:endParaRPr lang="en-US" sz="750">
              <a:solidFill>
                <a:srgbClr val="00000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3063" y="2474913"/>
            <a:ext cx="3316287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Sony Ericsson Mobile Communications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Alnashi, Saif</dc:creator>
  <dc:description>Rev PA1</dc:description>
  <cp:lastModifiedBy>Saif Alnashi</cp:lastModifiedBy>
  <cp:revision>2</cp:revision>
  <dcterms:created xsi:type="dcterms:W3CDTF">2012-11-01T20:40:25Z</dcterms:created>
  <dcterms:modified xsi:type="dcterms:W3CDTF">2012-11-01T20:47:04Z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x">
    <vt:lpwstr>1</vt:lpwstr>
  </property>
  <property fmtid="{D5CDD505-2E9C-101B-9397-08002B2CF9AE}" pid="3" name="SecurityClass">
    <vt:lpwstr>Confidential</vt:lpwstr>
  </property>
  <property fmtid="{D5CDD505-2E9C-101B-9397-08002B2CF9AE}" pid="4" name="Prepared">
    <vt:lpwstr/>
  </property>
  <property fmtid="{D5CDD505-2E9C-101B-9397-08002B2CF9AE}" pid="5" name="Checked">
    <vt:lpwstr/>
  </property>
  <property fmtid="{D5CDD505-2E9C-101B-9397-08002B2CF9AE}" pid="6" name="Date">
    <vt:lpwstr>2012-11-01</vt:lpwstr>
  </property>
  <property fmtid="{D5CDD505-2E9C-101B-9397-08002B2CF9AE}" pid="7" name="Revision">
    <vt:lpwstr>PA1</vt:lpwstr>
  </property>
  <property fmtid="{D5CDD505-2E9C-101B-9397-08002B2CF9AE}" pid="8" name="Title">
    <vt:lpwstr/>
  </property>
  <property fmtid="{D5CDD505-2E9C-101B-9397-08002B2CF9AE}" pid="9" name="DocName">
    <vt:lpwstr/>
  </property>
  <property fmtid="{D5CDD505-2E9C-101B-9397-08002B2CF9AE}" pid="10" name="DocNo">
    <vt:lpwstr/>
  </property>
  <property fmtid="{D5CDD505-2E9C-101B-9397-08002B2CF9AE}" pid="11" name="ApprovedBy">
    <vt:lpwstr/>
  </property>
  <property fmtid="{D5CDD505-2E9C-101B-9397-08002B2CF9AE}" pid="12" name="Reference">
    <vt:lpwstr/>
  </property>
  <property fmtid="{D5CDD505-2E9C-101B-9397-08002B2CF9AE}" pid="13" name="Keyword">
    <vt:lpwstr/>
  </property>
  <property fmtid="{D5CDD505-2E9C-101B-9397-08002B2CF9AE}" pid="14" name="LeftFooterField">
    <vt:lpwstr>DocNo</vt:lpwstr>
  </property>
  <property fmtid="{D5CDD505-2E9C-101B-9397-08002B2CF9AE}" pid="15" name="RightFooterField">
    <vt:lpwstr>Title</vt:lpwstr>
  </property>
  <property fmtid="{D5CDD505-2E9C-101B-9397-08002B2CF9AE}" pid="16" name="MiddleFooterField">
    <vt:lpwstr>Date</vt:lpwstr>
  </property>
  <property fmtid="{D5CDD505-2E9C-101B-9397-08002B2CF9AE}" pid="17" name="SecClassViewType">
    <vt:lpwstr>False</vt:lpwstr>
  </property>
  <property fmtid="{D5CDD505-2E9C-101B-9397-08002B2CF9AE}" pid="18" name="FooterType">
    <vt:lpwstr>CVL</vt:lpwstr>
  </property>
  <property fmtid="{D5CDD505-2E9C-101B-9397-08002B2CF9AE}" pid="19" name="DocumentType">
    <vt:lpwstr> </vt:lpwstr>
  </property>
  <property fmtid="{D5CDD505-2E9C-101B-9397-08002B2CF9AE}" pid="20" name="TemplateName">
    <vt:lpwstr> </vt:lpwstr>
  </property>
  <property fmtid="{D5CDD505-2E9C-101B-9397-08002B2CF9AE}" pid="21" name="TemplateVersion">
    <vt:lpwstr> </vt:lpwstr>
  </property>
  <property fmtid="{D5CDD505-2E9C-101B-9397-08002B2CF9AE}" pid="22" name="TotalNumb">
    <vt:lpwstr>False</vt:lpwstr>
  </property>
</Properties>
</file>