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kinat, Jean" userId="7457f683-2431-47b3-81b7-3032ccee80bf" providerId="ADAL" clId="{C516B8BF-9197-470B-8D68-450DB20E61A5}"/>
    <pc:docChg chg="modSld">
      <pc:chgData name="Trakinat, Jean" userId="7457f683-2431-47b3-81b7-3032ccee80bf" providerId="ADAL" clId="{C516B8BF-9197-470B-8D68-450DB20E61A5}" dt="2026-01-16T12:01:40.923" v="48" actId="20577"/>
      <pc:docMkLst>
        <pc:docMk/>
      </pc:docMkLst>
      <pc:sldChg chg="modSp mod">
        <pc:chgData name="Trakinat, Jean" userId="7457f683-2431-47b3-81b7-3032ccee80bf" providerId="ADAL" clId="{C516B8BF-9197-470B-8D68-450DB20E61A5}" dt="2026-01-16T12:01:40.923" v="48" actId="20577"/>
        <pc:sldMkLst>
          <pc:docMk/>
          <pc:sldMk cId="0" sldId="1145"/>
        </pc:sldMkLst>
        <pc:spChg chg="mod">
          <ac:chgData name="Trakinat, Jean" userId="7457f683-2431-47b3-81b7-3032ccee80bf" providerId="ADAL" clId="{C516B8BF-9197-470B-8D68-450DB20E61A5}" dt="2026-01-16T12:01:40.923" v="48" actId="20577"/>
          <ac:spMkLst>
            <pc:docMk/>
            <pc:sldMk cId="0" sldId="1145"/>
            <ac:spMk id="5" creationId="{3BBB4193-0EEF-A783-FE69-7F28373E5DD1}"/>
          </ac:spMkLst>
        </pc:spChg>
        <pc:graphicFrameChg chg="modGraphic">
          <ac:chgData name="Trakinat, Jean" userId="7457f683-2431-47b3-81b7-3032ccee80bf" providerId="ADAL" clId="{C516B8BF-9197-470B-8D68-450DB20E61A5}" dt="2026-01-16T12:01:20.992" v="24" actId="20577"/>
          <ac:graphicFrameMkLst>
            <pc:docMk/>
            <pc:sldMk cId="0" sldId="1145"/>
            <ac:graphicFrameMk id="14" creationId="{00000000-0000-0000-0000-00000000000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16/01/2026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FS_6G –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 fontScale="92500" lnSpcReduction="10000"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Rapporteur: </a:t>
            </a:r>
            <a:r>
              <a:rPr lang="nl-NL" sz="1800" dirty="0"/>
              <a:t>Xiaonan Shi (China Mobile), Jean Trakinat (T-Mobile USA)</a:t>
            </a:r>
            <a:endParaRPr lang="en-GB" sz="1800" b="1" dirty="0"/>
          </a:p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Progress made at this meeting: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2200" dirty="0">
                <a:highlight>
                  <a:srgbClr val="FFFF00"/>
                </a:highlight>
              </a:rPr>
              <a:t>Discussion for 6 CPR tables (legacy, enhancement of legacy, AI, ISAC)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2200" dirty="0">
                <a:highlight>
                  <a:srgbClr val="FFFF00"/>
                </a:highlight>
              </a:rPr>
              <a:t>Discussion on KPI table parameters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2200" dirty="0">
                <a:highlight>
                  <a:srgbClr val="FFFF00"/>
                </a:highlight>
              </a:rPr>
              <a:t>Agreed text to reduce ENs and FFS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zh-CN" sz="2200" dirty="0">
                <a:highlight>
                  <a:srgbClr val="FFFF00"/>
                </a:highlight>
              </a:rPr>
              <a:t>Subscriber permission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zh-CN" sz="2200" dirty="0">
                <a:highlight>
                  <a:srgbClr val="FFFF00"/>
                </a:highlight>
              </a:rPr>
              <a:t>Definition of E2E joint latency?</a:t>
            </a:r>
          </a:p>
          <a:p>
            <a:pPr marL="536575" lvl="1">
              <a:lnSpc>
                <a:spcPct val="100000"/>
              </a:lnSpc>
              <a:defRPr/>
            </a:pPr>
            <a:endParaRPr lang="en-US" altLang="en-GB" sz="2200" dirty="0"/>
          </a:p>
          <a:p>
            <a:pPr fontAlgn="auto">
              <a:lnSpc>
                <a:spcPct val="100000"/>
              </a:lnSpc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zh-CN" sz="1800" dirty="0">
                <a:highlight>
                  <a:srgbClr val="FFFF00"/>
                </a:highlight>
              </a:rPr>
              <a:t>Computing CPR structure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sz="1800" dirty="0">
                <a:highlight>
                  <a:srgbClr val="FFFF00"/>
                </a:highlight>
              </a:rPr>
              <a:t>PR and KPI consolidation</a:t>
            </a:r>
            <a:endParaRPr lang="en-GB" sz="1400" i="1" dirty="0">
              <a:solidFill>
                <a:schemeClr val="bg1">
                  <a:lumMod val="50000"/>
                </a:schemeClr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</a:pPr>
            <a:r>
              <a:rPr lang="nl-NL" sz="2000" b="1" dirty="0"/>
              <a:t>Planning for next meetings</a:t>
            </a:r>
          </a:p>
          <a:p>
            <a:pPr marL="536575" lvl="1">
              <a:lnSpc>
                <a:spcPct val="100000"/>
              </a:lnSpc>
            </a:pPr>
            <a:r>
              <a:rPr lang="en-US" sz="2000" b="1" dirty="0"/>
              <a:t>SA1#113 (02/26): Study 100%</a:t>
            </a:r>
          </a:p>
          <a:p>
            <a:pPr marL="993775" lvl="2">
              <a:lnSpc>
                <a:spcPct val="100000"/>
              </a:lnSpc>
            </a:pPr>
            <a:r>
              <a:rPr lang="en-US" sz="1800" dirty="0"/>
              <a:t>Complete Requirements Consolidation</a:t>
            </a:r>
          </a:p>
          <a:p>
            <a:pPr marL="993775" lvl="2">
              <a:lnSpc>
                <a:spcPct val="100000"/>
              </a:lnSpc>
            </a:pPr>
            <a:r>
              <a:rPr lang="en-US" sz="1800" dirty="0"/>
              <a:t>Clean up ENs &amp; address FFS</a:t>
            </a:r>
          </a:p>
          <a:p>
            <a:pPr marL="993775" lvl="2">
              <a:lnSpc>
                <a:spcPct val="100000"/>
              </a:lnSpc>
            </a:pPr>
            <a:r>
              <a:rPr lang="en-US" sz="1800" b="1" u="sng" dirty="0"/>
              <a:t>Send to SA for approval</a:t>
            </a:r>
          </a:p>
          <a:p>
            <a:pPr marL="0" lvl="1" indent="0" fontAlgn="auto">
              <a:lnSpc>
                <a:spcPct val="100000"/>
              </a:lnSpc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 fontAlgn="auto">
              <a:lnSpc>
                <a:spcPct val="100000"/>
              </a:lnSpc>
            </a:pPr>
            <a:r>
              <a:rPr lang="en-GB" sz="1800" dirty="0"/>
              <a:t>Email discussions, conference calls.</a:t>
            </a:r>
          </a:p>
          <a:p>
            <a:pPr marL="457200" lvl="1" indent="0" fontAlgn="auto">
              <a:lnSpc>
                <a:spcPct val="100000"/>
              </a:lnSpc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882933"/>
              </p:ext>
            </p:extLst>
          </p:nvPr>
        </p:nvGraphicFramePr>
        <p:xfrm>
          <a:off x="347800" y="1320226"/>
          <a:ext cx="11305032" cy="6407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41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34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6G Use Cases and Service Requirements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</a:t>
                      </a:r>
                      <a:r>
                        <a:rPr lang="en-US" alt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SP-241391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83%</a:t>
                      </a:r>
                      <a:endParaRPr lang="en-GB" sz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BBB4193-0EEF-A783-FE69-7F28373E5DD1}"/>
              </a:ext>
            </a:extLst>
          </p:cNvPr>
          <p:cNvSpPr txBox="1"/>
          <p:nvPr/>
        </p:nvSpPr>
        <p:spPr>
          <a:xfrm>
            <a:off x="167155" y="13858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#112-Ad Hoc-e – Online</a:t>
            </a:r>
            <a:r>
              <a:rPr lang="en-GB" b="1"/>
              <a:t>, 12-16 January 2026</a:t>
            </a:r>
            <a:r>
              <a:rPr lang="en-GB" b="1" dirty="0"/>
              <a:t>		  S1-260005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01a4de2-ab59-434d-9ef0-920c43bf3060}" enabled="1" method="Privilege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163</Words>
  <Application>Microsoft Office PowerPoint</Application>
  <PresentationFormat>Widescreen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FS_6G –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Trakinat, Jean</cp:lastModifiedBy>
  <cp:revision>112</cp:revision>
  <dcterms:created xsi:type="dcterms:W3CDTF">2023-04-17T08:04:00Z</dcterms:created>
  <dcterms:modified xsi:type="dcterms:W3CDTF">2026-01-16T12:01:49Z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EC2E2822DFD141A8AC789A68BB974A41_13</vt:lpwstr>
  </property>
  <property fmtid="{D5CDD505-2E9C-101B-9397-08002B2CF9AE}" pid="4" name="KSOProductBuildVer">
    <vt:lpwstr>2052-12.8.2.18205</vt:lpwstr>
  </property>
</Properties>
</file>