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CF6920-DAB3-4F57-B3C1-6354C5BF5303}" v="31" dt="2025-08-29T06:25:46.9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OPOULOU Vassiliki" userId="ada2d325-151a-468b-ad5e-d05a4c8e62ef" providerId="ADAL" clId="{72BD1FD9-1721-4C4E-BC88-7D7A90D9DDCF}"/>
    <pc:docChg chg="modSld">
      <pc:chgData name="NIKOLOPOULOU Vassiliki" userId="ada2d325-151a-468b-ad5e-d05a4c8e62ef" providerId="ADAL" clId="{72BD1FD9-1721-4C4E-BC88-7D7A90D9DDCF}" dt="2025-02-20T23:38:16.432" v="28" actId="20577"/>
      <pc:docMkLst>
        <pc:docMk/>
      </pc:docMkLst>
      <pc:sldChg chg="modSp mod">
        <pc:chgData name="NIKOLOPOULOU Vassiliki" userId="ada2d325-151a-468b-ad5e-d05a4c8e62ef" providerId="ADAL" clId="{72BD1FD9-1721-4C4E-BC88-7D7A90D9DDCF}" dt="2025-02-20T23:38:16.432" v="28" actId="20577"/>
        <pc:sldMkLst>
          <pc:docMk/>
          <pc:sldMk cId="630066014" sldId="1145"/>
        </pc:sldMkLst>
      </pc:sldChg>
    </pc:docChg>
  </pc:docChgLst>
  <pc:docChgLst>
    <pc:chgData name="NIKOLOPOULOU Vassiliki" userId="ada2d325-151a-468b-ad5e-d05a4c8e62ef" providerId="ADAL" clId="{DD9FE326-D2AB-47DC-9290-22C69F3F9D40}"/>
    <pc:docChg chg="undo custSel modSld">
      <pc:chgData name="NIKOLOPOULOU Vassiliki" userId="ada2d325-151a-468b-ad5e-d05a4c8e62ef" providerId="ADAL" clId="{DD9FE326-D2AB-47DC-9290-22C69F3F9D40}" dt="2025-08-29T06:25:27.704" v="1011" actId="20577"/>
      <pc:docMkLst>
        <pc:docMk/>
      </pc:docMkLst>
      <pc:sldChg chg="modSp mod">
        <pc:chgData name="NIKOLOPOULOU Vassiliki" userId="ada2d325-151a-468b-ad5e-d05a4c8e62ef" providerId="ADAL" clId="{DD9FE326-D2AB-47DC-9290-22C69F3F9D40}" dt="2025-08-29T06:25:27.704" v="1011" actId="20577"/>
        <pc:sldMkLst>
          <pc:docMk/>
          <pc:sldMk cId="630066014" sldId="1145"/>
        </pc:sldMkLst>
        <pc:spChg chg="mod">
          <ac:chgData name="NIKOLOPOULOU Vassiliki" userId="ada2d325-151a-468b-ad5e-d05a4c8e62ef" providerId="ADAL" clId="{DD9FE326-D2AB-47DC-9290-22C69F3F9D40}" dt="2025-08-29T06:22:58.338" v="928" actId="20577"/>
          <ac:spMkLst>
            <pc:docMk/>
            <pc:sldMk cId="630066014" sldId="1145"/>
            <ac:spMk id="3" creationId="{B6260C77-38D0-4E40-9784-1EAA51FDFFFC}"/>
          </ac:spMkLst>
        </pc:spChg>
        <pc:spChg chg="mod">
          <ac:chgData name="NIKOLOPOULOU Vassiliki" userId="ada2d325-151a-468b-ad5e-d05a4c8e62ef" providerId="ADAL" clId="{DD9FE326-D2AB-47DC-9290-22C69F3F9D40}" dt="2025-08-27T20:08:02.102" v="7" actId="20577"/>
          <ac:spMkLst>
            <pc:docMk/>
            <pc:sldMk cId="630066014" sldId="1145"/>
            <ac:spMk id="4" creationId="{F577B514-0AE6-A0E2-C10F-F2DA4E2391B8}"/>
          </ac:spMkLst>
        </pc:spChg>
        <pc:spChg chg="mod">
          <ac:chgData name="NIKOLOPOULOU Vassiliki" userId="ada2d325-151a-468b-ad5e-d05a4c8e62ef" providerId="ADAL" clId="{DD9FE326-D2AB-47DC-9290-22C69F3F9D40}" dt="2025-08-29T06:25:27.704" v="1011" actId="20577"/>
          <ac:spMkLst>
            <pc:docMk/>
            <pc:sldMk cId="630066014" sldId="1145"/>
            <ac:spMk id="7" creationId="{F3F06371-8247-4EEB-A24B-A06C3540FEC5}"/>
          </ac:spMkLst>
        </pc:spChg>
        <pc:graphicFrameChg chg="mod modGraphic">
          <ac:chgData name="NIKOLOPOULOU Vassiliki" userId="ada2d325-151a-468b-ad5e-d05a4c8e62ef" providerId="ADAL" clId="{DD9FE326-D2AB-47DC-9290-22C69F3F9D40}" dt="2025-08-29T06:22:21.999" v="917" actId="13926"/>
          <ac:graphicFrameMkLst>
            <pc:docMk/>
            <pc:sldMk cId="630066014" sldId="1145"/>
            <ac:graphicFrameMk id="14" creationId="{84CB8997-FD2B-41B6-80D7-79D46F1D71E1}"/>
          </ac:graphicFrameMkLst>
        </pc:graphicFrameChg>
      </pc:sldChg>
    </pc:docChg>
  </pc:docChgLst>
  <pc:docChgLst>
    <pc:chgData name="NIKOLOPOULOU Vassiliki" userId="ada2d325-151a-468b-ad5e-d05a4c8e62ef" providerId="ADAL" clId="{6F4B5A46-F6D3-4A10-88D7-9941F11685F3}"/>
    <pc:docChg chg="custSel modSld">
      <pc:chgData name="NIKOLOPOULOU Vassiliki" userId="ada2d325-151a-468b-ad5e-d05a4c8e62ef" providerId="ADAL" clId="{6F4B5A46-F6D3-4A10-88D7-9941F11685F3}" dt="2024-05-31T03:57:55.501" v="70" actId="13926"/>
      <pc:docMkLst>
        <pc:docMk/>
      </pc:docMkLst>
      <pc:sldChg chg="modSp mod">
        <pc:chgData name="NIKOLOPOULOU Vassiliki" userId="ada2d325-151a-468b-ad5e-d05a4c8e62ef" providerId="ADAL" clId="{6F4B5A46-F6D3-4A10-88D7-9941F11685F3}" dt="2024-05-31T03:57:55.501" v="70" actId="13926"/>
        <pc:sldMkLst>
          <pc:docMk/>
          <pc:sldMk cId="630066014" sldId="1145"/>
        </pc:sldMkLst>
      </pc:sldChg>
    </pc:docChg>
  </pc:docChgLst>
  <pc:docChgLst>
    <pc:chgData name="NIKOLOPOULOU Vassiliki" userId="ada2d325-151a-468b-ad5e-d05a4c8e62ef" providerId="ADAL" clId="{297D5690-3003-47C2-A582-A9AE3D1B3876}"/>
    <pc:docChg chg="undo custSel modSld">
      <pc:chgData name="NIKOLOPOULOU Vassiliki" userId="ada2d325-151a-468b-ad5e-d05a4c8e62ef" providerId="ADAL" clId="{297D5690-3003-47C2-A582-A9AE3D1B3876}" dt="2024-08-23T10:20:09.387" v="774" actId="20577"/>
      <pc:docMkLst>
        <pc:docMk/>
      </pc:docMkLst>
      <pc:sldChg chg="modSp mod">
        <pc:chgData name="NIKOLOPOULOU Vassiliki" userId="ada2d325-151a-468b-ad5e-d05a4c8e62ef" providerId="ADAL" clId="{297D5690-3003-47C2-A582-A9AE3D1B3876}" dt="2024-08-23T10:20:09.387" v="774" actId="20577"/>
        <pc:sldMkLst>
          <pc:docMk/>
          <pc:sldMk cId="630066014" sldId="1145"/>
        </pc:sldMkLst>
      </pc:sldChg>
    </pc:docChg>
  </pc:docChgLst>
  <pc:docChgLst>
    <pc:chgData name="NIKOLOPOULOU Vassiliki" userId="ada2d325-151a-468b-ad5e-d05a4c8e62ef" providerId="ADAL" clId="{F5989D4C-9939-4C98-A20E-ABE574C58A3D}"/>
    <pc:docChg chg="undo custSel addSld delSld modSld">
      <pc:chgData name="NIKOLOPOULOU Vassiliki" userId="ada2d325-151a-468b-ad5e-d05a4c8e62ef" providerId="ADAL" clId="{F5989D4C-9939-4C98-A20E-ABE574C58A3D}" dt="2025-02-20T09:47:51.787" v="518" actId="20577"/>
      <pc:docMkLst>
        <pc:docMk/>
      </pc:docMkLst>
      <pc:sldChg chg="modSp mod">
        <pc:chgData name="NIKOLOPOULOU Vassiliki" userId="ada2d325-151a-468b-ad5e-d05a4c8e62ef" providerId="ADAL" clId="{F5989D4C-9939-4C98-A20E-ABE574C58A3D}" dt="2025-02-20T09:47:51.787" v="518" actId="20577"/>
        <pc:sldMkLst>
          <pc:docMk/>
          <pc:sldMk cId="630066014" sldId="1145"/>
        </pc:sldMkLst>
      </pc:sldChg>
      <pc:sldChg chg="add del">
        <pc:chgData name="NIKOLOPOULOU Vassiliki" userId="ada2d325-151a-468b-ad5e-d05a4c8e62ef" providerId="ADAL" clId="{F5989D4C-9939-4C98-A20E-ABE574C58A3D}" dt="2025-02-20T09:46:12.071" v="435" actId="2696"/>
        <pc:sldMkLst>
          <pc:docMk/>
          <pc:sldMk cId="3316001202" sldId="1149"/>
        </pc:sldMkLst>
      </pc:sldChg>
    </pc:docChg>
  </pc:docChgLst>
  <pc:docChgLst>
    <pc:chgData name="NIKOLOPOULOU Vassiliki" userId="ada2d325-151a-468b-ad5e-d05a4c8e62ef" providerId="ADAL" clId="{74DCD507-EF26-4F46-9ACF-51778B4B9C85}"/>
    <pc:docChg chg="modSld">
      <pc:chgData name="NIKOLOPOULOU Vassiliki" userId="ada2d325-151a-468b-ad5e-d05a4c8e62ef" providerId="ADAL" clId="{74DCD507-EF26-4F46-9ACF-51778B4B9C85}" dt="2024-11-22T13:15:12.161" v="13" actId="20577"/>
      <pc:docMkLst>
        <pc:docMk/>
      </pc:docMkLst>
      <pc:sldChg chg="modSp mod">
        <pc:chgData name="NIKOLOPOULOU Vassiliki" userId="ada2d325-151a-468b-ad5e-d05a4c8e62ef" providerId="ADAL" clId="{74DCD507-EF26-4F46-9ACF-51778B4B9C85}" dt="2024-11-22T13:15:12.161" v="13" actId="20577"/>
        <pc:sldMkLst>
          <pc:docMk/>
          <pc:sldMk cId="630066014" sldId="114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FRMCS_Ph6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dirty="0"/>
              <a:t>&lt;Vassiliki Nikolopoulou, UIC&gt;</a:t>
            </a: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meeting:</a:t>
            </a:r>
            <a:endParaRPr lang="en-GB" sz="2000" dirty="0"/>
          </a:p>
          <a:p>
            <a:pPr marL="1222375" lvl="3" indent="0">
              <a:buNone/>
              <a:defRPr/>
            </a:pPr>
            <a:endParaRPr lang="en-GB" sz="1600" dirty="0"/>
          </a:p>
          <a:p>
            <a:pPr marL="993775" lvl="2">
              <a:defRPr/>
            </a:pPr>
            <a:r>
              <a:rPr lang="en-GB" dirty="0"/>
              <a:t>WID: </a:t>
            </a:r>
            <a:r>
              <a:rPr lang="en-GB" sz="1600" dirty="0"/>
              <a:t>Revision of the WID to reduce the scope by deleting the 3</a:t>
            </a:r>
            <a:r>
              <a:rPr lang="en-GB" sz="1600" baseline="30000" dirty="0"/>
              <a:t>rd</a:t>
            </a:r>
            <a:r>
              <a:rPr lang="en-GB" sz="1600" dirty="0"/>
              <a:t> topic, about ‘availability status’ of an MC user. The relevant CR was noted</a:t>
            </a:r>
          </a:p>
          <a:p>
            <a:pPr marL="993775" lvl="2">
              <a:defRPr/>
            </a:pPr>
            <a:r>
              <a:rPr lang="en-US" dirty="0"/>
              <a:t>Normative work </a:t>
            </a:r>
            <a:r>
              <a:rPr lang="en-US" sz="1600" dirty="0"/>
              <a:t>has been completed with two agreed CRs in T22.280 and one noted.</a:t>
            </a:r>
          </a:p>
          <a:p>
            <a:pPr marL="1450975" lvl="3">
              <a:defRPr/>
            </a:pPr>
            <a:r>
              <a:rPr lang="en-US" sz="1600" dirty="0"/>
              <a:t>Usage of functional alias in the participants list and, in the notifications of AHGC and AHG Emergency alert.</a:t>
            </a:r>
          </a:p>
          <a:p>
            <a:pPr marL="1450975" lvl="3">
              <a:defRPr/>
            </a:pPr>
            <a:r>
              <a:rPr lang="en-US" sz="1600" dirty="0"/>
              <a:t>Authorizations and configuration of combined AHGCs</a:t>
            </a:r>
            <a:r>
              <a:rPr lang="en-GB" sz="1600" dirty="0"/>
              <a:t> and combined </a:t>
            </a:r>
            <a:r>
              <a:rPr lang="en-US" sz="1600" dirty="0"/>
              <a:t>AHG Emergency alert.</a:t>
            </a:r>
          </a:p>
          <a:p>
            <a:pPr marL="1222375" lvl="3" indent="0">
              <a:buNone/>
              <a:defRPr/>
            </a:pPr>
            <a:endParaRPr lang="en-US" sz="1600" dirty="0"/>
          </a:p>
          <a:p>
            <a:pPr marL="1450975" lvl="3">
              <a:defRPr/>
            </a:pPr>
            <a:endParaRPr lang="en-GB" sz="16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r>
              <a:rPr lang="nl-NL" sz="2000" b="1" dirty="0"/>
              <a:t>Planning for next meetings</a:t>
            </a:r>
          </a:p>
          <a:p>
            <a:pPr marL="0" indent="0">
              <a:buNone/>
            </a:pPr>
            <a:r>
              <a:rPr lang="nl-NL" sz="1600" dirty="0"/>
              <a:t>Maybe during the Rel.21 timeline, rework the use case in the TR22.989, to update the so called ‘Presence’ use case and then provide normative work in the ‘availability’ status feature.</a:t>
            </a:r>
          </a:p>
          <a:p>
            <a:pPr marL="0" indent="0">
              <a:buNone/>
            </a:pPr>
            <a:r>
              <a:rPr lang="nl-NL" sz="1600" dirty="0"/>
              <a:t>Or through Mini-WID during the Rel.20 timeline, if urgently needed for railways.</a:t>
            </a:r>
          </a:p>
          <a:p>
            <a:pPr lvl="1"/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295348"/>
              </p:ext>
            </p:extLst>
          </p:nvPr>
        </p:nvGraphicFramePr>
        <p:xfrm>
          <a:off x="372140" y="1320226"/>
          <a:ext cx="11280692" cy="97795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761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81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48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34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1070054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 Phase 6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FRMCS_Ph6-REQ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Revision of the WID was needed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100653" y="152737"/>
            <a:ext cx="9441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#111 - Gothenburg, Sweden, 25-29 August 2025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212</Words>
  <Application>Microsoft Office PowerPoint</Application>
  <PresentationFormat>Grand écran</PresentationFormat>
  <Paragraphs>29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FRMCS_Ph6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VN_draft_r3</cp:lastModifiedBy>
  <cp:revision>50</cp:revision>
  <dcterms:created xsi:type="dcterms:W3CDTF">2023-04-17T08:04:47Z</dcterms:created>
  <dcterms:modified xsi:type="dcterms:W3CDTF">2025-08-29T06:25:52Z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