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54ADBD-FF82-4E84-B7B8-283558C5C5E3}" v="21" dt="2025-08-02T00:54:41.5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29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3C54ADBD-FF82-4E84-B7B8-283558C5C5E3}"/>
    <pc:docChg chg="undo redo custSel addSld modSld">
      <pc:chgData name="Francesco Pica" userId="ecd2054f-1594-4d2a-820b-99ad58711ae0" providerId="ADAL" clId="{3C54ADBD-FF82-4E84-B7B8-283558C5C5E3}" dt="2025-08-02T01:01:11.339" v="882" actId="313"/>
      <pc:docMkLst>
        <pc:docMk/>
      </pc:docMkLst>
      <pc:sldChg chg="modSp mod">
        <pc:chgData name="Francesco Pica" userId="ecd2054f-1594-4d2a-820b-99ad58711ae0" providerId="ADAL" clId="{3C54ADBD-FF82-4E84-B7B8-283558C5C5E3}" dt="2025-08-02T01:01:11.339" v="882" actId="313"/>
        <pc:sldMkLst>
          <pc:docMk/>
          <pc:sldMk cId="192644403" sldId="256"/>
        </pc:sldMkLst>
        <pc:spChg chg="mod">
          <ac:chgData name="Francesco Pica" userId="ecd2054f-1594-4d2a-820b-99ad58711ae0" providerId="ADAL" clId="{3C54ADBD-FF82-4E84-B7B8-283558C5C5E3}" dt="2025-08-02T00:54:29.655" v="786" actId="6549"/>
          <ac:spMkLst>
            <pc:docMk/>
            <pc:sldMk cId="192644403" sldId="256"/>
            <ac:spMk id="2" creationId="{2D76CA8B-5806-982B-FB10-CD3810C0089B}"/>
          </ac:spMkLst>
        </pc:spChg>
        <pc:spChg chg="mod">
          <ac:chgData name="Francesco Pica" userId="ecd2054f-1594-4d2a-820b-99ad58711ae0" providerId="ADAL" clId="{3C54ADBD-FF82-4E84-B7B8-283558C5C5E3}" dt="2025-08-02T01:01:11.339" v="882" actId="313"/>
          <ac:spMkLst>
            <pc:docMk/>
            <pc:sldMk cId="192644403" sldId="256"/>
            <ac:spMk id="4" creationId="{14246E6A-0711-63FB-6663-3D67C9680393}"/>
          </ac:spMkLst>
        </pc:spChg>
      </pc:sldChg>
      <pc:sldChg chg="modSp mod">
        <pc:chgData name="Francesco Pica" userId="ecd2054f-1594-4d2a-820b-99ad58711ae0" providerId="ADAL" clId="{3C54ADBD-FF82-4E84-B7B8-283558C5C5E3}" dt="2025-08-02T01:00:49.951" v="881" actId="207"/>
        <pc:sldMkLst>
          <pc:docMk/>
          <pc:sldMk cId="1125252041" sldId="257"/>
        </pc:sldMkLst>
        <pc:spChg chg="mod">
          <ac:chgData name="Francesco Pica" userId="ecd2054f-1594-4d2a-820b-99ad58711ae0" providerId="ADAL" clId="{3C54ADBD-FF82-4E84-B7B8-283558C5C5E3}" dt="2025-08-02T00:54:47.410" v="791" actId="6549"/>
          <ac:spMkLst>
            <pc:docMk/>
            <pc:sldMk cId="1125252041" sldId="257"/>
            <ac:spMk id="2" creationId="{5C5423DE-1C4A-015F-D25F-D304B95380DA}"/>
          </ac:spMkLst>
        </pc:spChg>
        <pc:spChg chg="mod">
          <ac:chgData name="Francesco Pica" userId="ecd2054f-1594-4d2a-820b-99ad58711ae0" providerId="ADAL" clId="{3C54ADBD-FF82-4E84-B7B8-283558C5C5E3}" dt="2025-08-02T01:00:49.951" v="881" actId="207"/>
          <ac:spMkLst>
            <pc:docMk/>
            <pc:sldMk cId="1125252041" sldId="257"/>
            <ac:spMk id="3" creationId="{2AFB7397-30E1-4D99-C559-2857D0B776B0}"/>
          </ac:spMkLst>
        </pc:spChg>
        <pc:spChg chg="mod">
          <ac:chgData name="Francesco Pica" userId="ecd2054f-1594-4d2a-820b-99ad58711ae0" providerId="ADAL" clId="{3C54ADBD-FF82-4E84-B7B8-283558C5C5E3}" dt="2025-08-02T01:00:46.190" v="880" actId="207"/>
          <ac:spMkLst>
            <pc:docMk/>
            <pc:sldMk cId="1125252041" sldId="257"/>
            <ac:spMk id="5" creationId="{8C793925-8D13-AF1F-21A6-1CCDB40D90AD}"/>
          </ac:spMkLst>
        </pc:spChg>
        <pc:spChg chg="mod">
          <ac:chgData name="Francesco Pica" userId="ecd2054f-1594-4d2a-820b-99ad58711ae0" providerId="ADAL" clId="{3C54ADBD-FF82-4E84-B7B8-283558C5C5E3}" dt="2025-08-02T01:00:40.742" v="879" actId="113"/>
          <ac:spMkLst>
            <pc:docMk/>
            <pc:sldMk cId="1125252041" sldId="257"/>
            <ac:spMk id="8" creationId="{00014089-7429-2550-B526-42FF14BE8934}"/>
          </ac:spMkLst>
        </pc:spChg>
        <pc:cxnChg chg="mod">
          <ac:chgData name="Francesco Pica" userId="ecd2054f-1594-4d2a-820b-99ad58711ae0" providerId="ADAL" clId="{3C54ADBD-FF82-4E84-B7B8-283558C5C5E3}" dt="2025-08-02T01:00:32.832" v="877" actId="6549"/>
          <ac:cxnSpMkLst>
            <pc:docMk/>
            <pc:sldMk cId="1125252041" sldId="257"/>
            <ac:cxnSpMk id="10" creationId="{4C613E65-7A5F-B510-CC87-9DF0975BC276}"/>
          </ac:cxnSpMkLst>
        </pc:cxnChg>
        <pc:cxnChg chg="mod">
          <ac:chgData name="Francesco Pica" userId="ecd2054f-1594-4d2a-820b-99ad58711ae0" providerId="ADAL" clId="{3C54ADBD-FF82-4E84-B7B8-283558C5C5E3}" dt="2025-08-02T01:00:32.832" v="877" actId="6549"/>
          <ac:cxnSpMkLst>
            <pc:docMk/>
            <pc:sldMk cId="1125252041" sldId="257"/>
            <ac:cxnSpMk id="11" creationId="{4A86636B-FD9F-3D4E-D3C4-966D624EA020}"/>
          </ac:cxnSpMkLst>
        </pc:cxnChg>
      </pc:sldChg>
      <pc:sldChg chg="addSp modSp mod">
        <pc:chgData name="Francesco Pica" userId="ecd2054f-1594-4d2a-820b-99ad58711ae0" providerId="ADAL" clId="{3C54ADBD-FF82-4E84-B7B8-283558C5C5E3}" dt="2025-08-02T00:54:58.529" v="792" actId="6549"/>
        <pc:sldMkLst>
          <pc:docMk/>
          <pc:sldMk cId="2713927280" sldId="258"/>
        </pc:sldMkLst>
        <pc:spChg chg="mod">
          <ac:chgData name="Francesco Pica" userId="ecd2054f-1594-4d2a-820b-99ad58711ae0" providerId="ADAL" clId="{3C54ADBD-FF82-4E84-B7B8-283558C5C5E3}" dt="2025-08-02T00:54:58.529" v="792" actId="6549"/>
          <ac:spMkLst>
            <pc:docMk/>
            <pc:sldMk cId="2713927280" sldId="258"/>
            <ac:spMk id="2" creationId="{77656ABF-0C26-DB84-365F-CFB5401E6A5C}"/>
          </ac:spMkLst>
        </pc:spChg>
        <pc:spChg chg="add mod">
          <ac:chgData name="Francesco Pica" userId="ecd2054f-1594-4d2a-820b-99ad58711ae0" providerId="ADAL" clId="{3C54ADBD-FF82-4E84-B7B8-283558C5C5E3}" dt="2025-08-01T23:17:27.155" v="669" actId="208"/>
          <ac:spMkLst>
            <pc:docMk/>
            <pc:sldMk cId="2713927280" sldId="258"/>
            <ac:spMk id="3" creationId="{FCD1E18B-5723-2446-0EE6-8B1C441395D3}"/>
          </ac:spMkLst>
        </pc:spChg>
        <pc:spChg chg="mod">
          <ac:chgData name="Francesco Pica" userId="ecd2054f-1594-4d2a-820b-99ad58711ae0" providerId="ADAL" clId="{3C54ADBD-FF82-4E84-B7B8-283558C5C5E3}" dt="2025-08-01T22:59:34.278" v="513" actId="207"/>
          <ac:spMkLst>
            <pc:docMk/>
            <pc:sldMk cId="2713927280" sldId="258"/>
            <ac:spMk id="4" creationId="{CBD304B9-51CE-981F-530C-79FCBDBEF371}"/>
          </ac:spMkLst>
        </pc:spChg>
        <pc:spChg chg="mod">
          <ac:chgData name="Francesco Pica" userId="ecd2054f-1594-4d2a-820b-99ad58711ae0" providerId="ADAL" clId="{3C54ADBD-FF82-4E84-B7B8-283558C5C5E3}" dt="2025-08-01T22:59:25.200" v="508" actId="207"/>
          <ac:spMkLst>
            <pc:docMk/>
            <pc:sldMk cId="2713927280" sldId="258"/>
            <ac:spMk id="5" creationId="{4D906E11-89C7-00D9-FF7C-0CD45EBDFD12}"/>
          </ac:spMkLst>
        </pc:spChg>
        <pc:spChg chg="mod">
          <ac:chgData name="Francesco Pica" userId="ecd2054f-1594-4d2a-820b-99ad58711ae0" providerId="ADAL" clId="{3C54ADBD-FF82-4E84-B7B8-283558C5C5E3}" dt="2025-08-01T23:20:09.042" v="742" actId="20577"/>
          <ac:spMkLst>
            <pc:docMk/>
            <pc:sldMk cId="2713927280" sldId="258"/>
            <ac:spMk id="6" creationId="{0A2E7EAD-CE29-2ECC-EC0E-0883817934D8}"/>
          </ac:spMkLst>
        </pc:spChg>
        <pc:spChg chg="add mod">
          <ac:chgData name="Francesco Pica" userId="ecd2054f-1594-4d2a-820b-99ad58711ae0" providerId="ADAL" clId="{3C54ADBD-FF82-4E84-B7B8-283558C5C5E3}" dt="2025-08-01T23:21:32.532" v="779" actId="403"/>
          <ac:spMkLst>
            <pc:docMk/>
            <pc:sldMk cId="2713927280" sldId="258"/>
            <ac:spMk id="7" creationId="{70C9CCDC-53DC-6058-C847-50C236CF25D7}"/>
          </ac:spMkLst>
        </pc:spChg>
      </pc:sldChg>
      <pc:sldChg chg="addSp modSp mod">
        <pc:chgData name="Francesco Pica" userId="ecd2054f-1594-4d2a-820b-99ad58711ae0" providerId="ADAL" clId="{3C54ADBD-FF82-4E84-B7B8-283558C5C5E3}" dt="2025-08-02T00:57:09.125" v="827" actId="6549"/>
        <pc:sldMkLst>
          <pc:docMk/>
          <pc:sldMk cId="1649519155" sldId="259"/>
        </pc:sldMkLst>
        <pc:spChg chg="mod">
          <ac:chgData name="Francesco Pica" userId="ecd2054f-1594-4d2a-820b-99ad58711ae0" providerId="ADAL" clId="{3C54ADBD-FF82-4E84-B7B8-283558C5C5E3}" dt="2025-08-01T23:05:40.913" v="666" actId="1076"/>
          <ac:spMkLst>
            <pc:docMk/>
            <pc:sldMk cId="1649519155" sldId="259"/>
            <ac:spMk id="2" creationId="{8FB5DB87-9F1C-36AD-6645-787FB38C5612}"/>
          </ac:spMkLst>
        </pc:spChg>
        <pc:spChg chg="mod">
          <ac:chgData name="Francesco Pica" userId="ecd2054f-1594-4d2a-820b-99ad58711ae0" providerId="ADAL" clId="{3C54ADBD-FF82-4E84-B7B8-283558C5C5E3}" dt="2025-08-02T00:57:09.125" v="827" actId="6549"/>
          <ac:spMkLst>
            <pc:docMk/>
            <pc:sldMk cId="1649519155" sldId="259"/>
            <ac:spMk id="3" creationId="{9BD0F5D6-3759-4490-8C09-D84410B03F34}"/>
          </ac:spMkLst>
        </pc:spChg>
        <pc:spChg chg="add mod">
          <ac:chgData name="Francesco Pica" userId="ecd2054f-1594-4d2a-820b-99ad58711ae0" providerId="ADAL" clId="{3C54ADBD-FF82-4E84-B7B8-283558C5C5E3}" dt="2025-08-02T00:56:34.426" v="799" actId="14100"/>
          <ac:spMkLst>
            <pc:docMk/>
            <pc:sldMk cId="1649519155" sldId="259"/>
            <ac:spMk id="4" creationId="{72BE1A23-F98E-6841-9319-53F26D4CFD28}"/>
          </ac:spMkLst>
        </pc:spChg>
        <pc:spChg chg="add mod">
          <ac:chgData name="Francesco Pica" userId="ecd2054f-1594-4d2a-820b-99ad58711ae0" providerId="ADAL" clId="{3C54ADBD-FF82-4E84-B7B8-283558C5C5E3}" dt="2025-08-02T00:56:24.539" v="797" actId="207"/>
          <ac:spMkLst>
            <pc:docMk/>
            <pc:sldMk cId="1649519155" sldId="259"/>
            <ac:spMk id="5" creationId="{04AE6E83-1D3D-C4DA-9B37-EB607822AD32}"/>
          </ac:spMkLst>
        </pc:spChg>
      </pc:sldChg>
      <pc:sldChg chg="addSp modSp add mod">
        <pc:chgData name="Francesco Pica" userId="ecd2054f-1594-4d2a-820b-99ad58711ae0" providerId="ADAL" clId="{3C54ADBD-FF82-4E84-B7B8-283558C5C5E3}" dt="2025-08-02T00:55:02.465" v="793" actId="6549"/>
        <pc:sldMkLst>
          <pc:docMk/>
          <pc:sldMk cId="3988328923" sldId="260"/>
        </pc:sldMkLst>
        <pc:spChg chg="mod">
          <ac:chgData name="Francesco Pica" userId="ecd2054f-1594-4d2a-820b-99ad58711ae0" providerId="ADAL" clId="{3C54ADBD-FF82-4E84-B7B8-283558C5C5E3}" dt="2025-08-02T00:55:02.465" v="793" actId="6549"/>
          <ac:spMkLst>
            <pc:docMk/>
            <pc:sldMk cId="3988328923" sldId="260"/>
            <ac:spMk id="2" creationId="{006B64C3-696A-00F0-3DCB-5A9F3722F74F}"/>
          </ac:spMkLst>
        </pc:spChg>
        <pc:spChg chg="add mod">
          <ac:chgData name="Francesco Pica" userId="ecd2054f-1594-4d2a-820b-99ad58711ae0" providerId="ADAL" clId="{3C54ADBD-FF82-4E84-B7B8-283558C5C5E3}" dt="2025-08-01T23:21:11.840" v="775" actId="1076"/>
          <ac:spMkLst>
            <pc:docMk/>
            <pc:sldMk cId="3988328923" sldId="260"/>
            <ac:spMk id="3" creationId="{8908089C-1FDF-EB2C-C029-5AFAF249124A}"/>
          </ac:spMkLst>
        </pc:spChg>
        <pc:spChg chg="mod">
          <ac:chgData name="Francesco Pica" userId="ecd2054f-1594-4d2a-820b-99ad58711ae0" providerId="ADAL" clId="{3C54ADBD-FF82-4E84-B7B8-283558C5C5E3}" dt="2025-08-01T23:02:48.803" v="600" actId="207"/>
          <ac:spMkLst>
            <pc:docMk/>
            <pc:sldMk cId="3988328923" sldId="260"/>
            <ac:spMk id="4" creationId="{C7131A9A-88D3-A1C4-23DE-2A6AB0DB5337}"/>
          </ac:spMkLst>
        </pc:spChg>
        <pc:spChg chg="mod">
          <ac:chgData name="Francesco Pica" userId="ecd2054f-1594-4d2a-820b-99ad58711ae0" providerId="ADAL" clId="{3C54ADBD-FF82-4E84-B7B8-283558C5C5E3}" dt="2025-08-01T23:04:13.261" v="644" actId="20577"/>
          <ac:spMkLst>
            <pc:docMk/>
            <pc:sldMk cId="3988328923" sldId="260"/>
            <ac:spMk id="5" creationId="{3A2C7CE3-90DC-EDBD-9934-4875A55A39D2}"/>
          </ac:spMkLst>
        </pc:spChg>
        <pc:spChg chg="mod">
          <ac:chgData name="Francesco Pica" userId="ecd2054f-1594-4d2a-820b-99ad58711ae0" providerId="ADAL" clId="{3C54ADBD-FF82-4E84-B7B8-283558C5C5E3}" dt="2025-08-01T23:21:19.770" v="776" actId="1076"/>
          <ac:spMkLst>
            <pc:docMk/>
            <pc:sldMk cId="3988328923" sldId="260"/>
            <ac:spMk id="6" creationId="{FB0627D2-9320-AFA9-8BBD-A88C908E1D82}"/>
          </ac:spMkLst>
        </pc:spChg>
        <pc:spChg chg="add mod">
          <ac:chgData name="Francesco Pica" userId="ecd2054f-1594-4d2a-820b-99ad58711ae0" providerId="ADAL" clId="{3C54ADBD-FF82-4E84-B7B8-283558C5C5E3}" dt="2025-08-01T23:22:54.818" v="785" actId="14100"/>
          <ac:spMkLst>
            <pc:docMk/>
            <pc:sldMk cId="3988328923" sldId="260"/>
            <ac:spMk id="7" creationId="{7BEE35BD-D0B8-E30E-5596-794830AF9D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8D235-8172-050B-E456-2D89E34F5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DAA426-5D95-A7B8-B69B-8DF0E1B67B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04542-3F1F-A442-8DA8-42D475590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362240-94AF-1200-BB01-71362A8A2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220FC-1941-CFB2-B45F-6C0754E6F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764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9797D-7A29-9BFF-403E-9350E47E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9D7DB8-9C69-5C57-82E6-E190DF7FD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E88AF-6E37-FFBD-82FA-78628A2C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07161F-582D-E859-E91B-48E96EC2E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FB5DF-B492-304D-D0DA-1D4F3457F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47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FC0EC7-0FC1-1834-6A05-6AB62BA256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146F3F-184D-BD0D-6767-31C6C9168A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F6A99-0404-C0D0-A776-CA6B64FC6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95C65-C66B-1F1B-14F1-6DFB5BED6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65C33-3E3F-B728-0A4D-06963B5F3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79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5187B-86AC-593F-BC54-D17DC2B22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FC7EA4-91D3-0679-70FD-DDFB9CD83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E8C49-71AF-99B8-6AE0-E18F3F823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DC46D-11BD-62A6-6E31-353E318D5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890DF-4EA2-2575-0D65-099726007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42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43FF3-396B-0578-E1FF-C28BAEC87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062FDC-6CDF-2CFC-1083-9780FE0F2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F169C4-BE54-083C-1C55-382252EFB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2D7E45-49D2-6D9E-0E47-96B8A2F86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51A50-698F-EC02-B090-8127506AC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222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E17A4-809A-A291-F582-B43160CE7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DE1F2-5527-2397-8B1D-E969CE70BA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C51997-87DE-9614-CE3E-96A08A11B7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C8272E-573E-7FBA-FD52-2A2D654E1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A27EEC-2316-3B53-9587-AE68609FB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00E156-916F-0870-6222-A0E5851F7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557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321C1-CD98-2FF1-B07E-70C790C5C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052DA6-6FB8-8D69-CB5D-4C26395E4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8CBB89-7498-5369-D1D8-90664A8C9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E36A1B-CCCB-9DC1-4C22-84CA336E78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A4725-381D-1AAF-1141-EF4ADFE41E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75CC78-20F3-BAE3-8F72-80BEA63A6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09CE08-BDD0-10C0-1783-4C7035BE8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82F6C3-705F-B003-F391-66FBBB73B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966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B5819-4654-A067-D764-F944CDE54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D619FF-37F8-C8B5-2828-4C4D45943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B4D4EB-F559-3CD0-AE8F-D36056198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B81064-14A6-690D-71A7-FE44BDE96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97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4AB074-52CE-5BDD-6313-6F7F11C0E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DFA856-363C-2265-A809-FF84C6285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3FC20-AB95-A28F-375D-8EF8C9421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86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34867-705D-79FA-5497-A0CB6557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971CC5-C991-36AA-A124-D910E91D4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90584-A7AD-8FE9-8666-4038D3F760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207390-E167-2D70-0C0A-6C9CACD41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92603-0664-E6D0-8037-E2D116C74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9AF8E-F182-8546-8457-9E8EB6362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67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82753-5B5D-C407-F9E6-02246D067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1B96E2-42F1-E298-C5F5-53A00414F5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511CA4-8C2C-36A0-CA81-4A3C161D94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489A68-77FA-D0F8-E301-ADFC42D89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A0BE86-B6F9-1D2D-8470-450D0D72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68B090-C736-0BA6-9809-25FB352F3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22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632E1F-3B5C-9D4A-3080-E2E364132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417A3-3E99-80EA-6447-AD23DCDAA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7D430-1B5A-2205-022D-6DBE9CDD92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8CD82E-7C2A-42D4-A356-538825F94C3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AB3C8-B021-D1A4-0501-2172962C31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1DEF4-66A7-90B3-383A-0179A32270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05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6CA8B-5806-982B-FB10-CD3810C008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4332" y="1616574"/>
            <a:ext cx="9144000" cy="2387600"/>
          </a:xfrm>
        </p:spPr>
        <p:txBody>
          <a:bodyPr/>
          <a:lstStyle/>
          <a:p>
            <a:r>
              <a:rPr lang="en-US" dirty="0"/>
              <a:t>Proposal on TR structure changes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90AB8A-B640-9B80-D55B-DC512C425E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36570"/>
            <a:ext cx="9144000" cy="1121229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4246E6A-0711-63FB-6663-3D67C9680393}"/>
              </a:ext>
            </a:extLst>
          </p:cNvPr>
          <p:cNvSpPr txBox="1">
            <a:spLocks/>
          </p:cNvSpPr>
          <p:nvPr/>
        </p:nvSpPr>
        <p:spPr>
          <a:xfrm>
            <a:off x="1524000" y="248445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3GPP TSG-SA WG1 Meeting #111 				S1-253025</a:t>
            </a:r>
            <a:br>
              <a:rPr lang="en-US" dirty="0"/>
            </a:br>
            <a:r>
              <a:rPr lang="en-US" dirty="0"/>
              <a:t>Goteborg, Sweden, 25 - 29 Aug 2025	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44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423DE-1C4A-015F-D25F-D304B9538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691" y="274374"/>
            <a:ext cx="10515600" cy="653778"/>
          </a:xfrm>
        </p:spPr>
        <p:txBody>
          <a:bodyPr>
            <a:normAutofit/>
          </a:bodyPr>
          <a:lstStyle/>
          <a:p>
            <a:r>
              <a:rPr lang="en-US" sz="4000" dirty="0"/>
              <a:t>Sec. 5 (Sys &amp; Op. aspects) - Current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B7397-30E1-4D99-C559-2857D0B77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8887" y="1010194"/>
            <a:ext cx="5218613" cy="5573432"/>
          </a:xfrm>
        </p:spPr>
        <p:txBody>
          <a:bodyPr>
            <a:normAutofit/>
          </a:bodyPr>
          <a:lstStyle/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5.8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Sustainability and Energy Efficiency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5.8.1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end-to-end energy efficiency improvement for the network and UE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5.8.7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green communications and computing optimisation using NDT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Network Aspects</a:t>
            </a:r>
            <a:endParaRPr lang="en-US" sz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5.9.1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support of femtocells for localized deployment</a:t>
            </a:r>
          </a:p>
          <a:p>
            <a:pPr marL="1260475" marR="269875" indent="-720090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5.9.2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Efficient data collection and consumption for 6G system	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5.9.3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network digital twin in the 6G network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5.9.4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on 6G system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5.9.5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for rolling out new services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5.9.6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6G Local Area Networks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5.10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Device Support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5.10.1 	Continued support for diverse UE types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5.10.2         Diversity of UEs for satellite access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793925-8D13-AF1F-21A6-1CCDB40D90AD}"/>
              </a:ext>
            </a:extLst>
          </p:cNvPr>
          <p:cNvSpPr txBox="1"/>
          <p:nvPr/>
        </p:nvSpPr>
        <p:spPr>
          <a:xfrm>
            <a:off x="383175" y="928152"/>
            <a:ext cx="5399316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45" marR="269875" indent="-360045" hangingPunct="0">
              <a:buNone/>
              <a:tabLst>
                <a:tab pos="6120765" algn="r"/>
                <a:tab pos="4229735" algn="l"/>
                <a:tab pos="6120765" algn="r"/>
              </a:tabLst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 and Operational Aspects	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General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49377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5.2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Interworking with legacy systems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1663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5.3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of non-3GPP access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4520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5.4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for legacy service requirements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17944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Security for 6G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  <a:tab pos="267271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security for 6G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5.5.8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security control enhancement </a:t>
            </a:r>
            <a:b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NDT in 6G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Resilience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Zero-outage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Prevention of signalling storm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451548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 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6G enhancements of legacy/existing services and capabilities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Fixed wireless access (FWA)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5.7.2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IMS multimedia telephony service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5.7.3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Enhancement of short message service (SMS)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5.7.4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sharing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slicing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59E5E4-EA2F-6427-641A-30DE50C89B6E}"/>
              </a:ext>
            </a:extLst>
          </p:cNvPr>
          <p:cNvSpPr/>
          <p:nvPr/>
        </p:nvSpPr>
        <p:spPr>
          <a:xfrm>
            <a:off x="383175" y="4519749"/>
            <a:ext cx="4545876" cy="17242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8CA177-5234-A6C6-122F-6AB479343C79}"/>
              </a:ext>
            </a:extLst>
          </p:cNvPr>
          <p:cNvSpPr/>
          <p:nvPr/>
        </p:nvSpPr>
        <p:spPr>
          <a:xfrm>
            <a:off x="6807926" y="2704012"/>
            <a:ext cx="5114112" cy="27823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014089-7429-2550-B526-42FF14BE8934}"/>
              </a:ext>
            </a:extLst>
          </p:cNvPr>
          <p:cNvSpPr txBox="1"/>
          <p:nvPr/>
        </p:nvSpPr>
        <p:spPr>
          <a:xfrm>
            <a:off x="4249783" y="1497874"/>
            <a:ext cx="2272937" cy="16004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We have concerns with naming/grouping of</a:t>
            </a:r>
          </a:p>
          <a:p>
            <a:pPr marL="285750" indent="-285750">
              <a:buFontTx/>
              <a:buChar char="-"/>
            </a:pPr>
            <a:r>
              <a:rPr lang="en-US" sz="1400" b="1" dirty="0"/>
              <a:t>5.7</a:t>
            </a:r>
            <a:r>
              <a:rPr lang="en-US" sz="1400" dirty="0"/>
              <a:t> (may apply to many other sub-sections) </a:t>
            </a:r>
          </a:p>
          <a:p>
            <a:pPr marL="285750" indent="-285750">
              <a:buFontTx/>
              <a:buChar char="-"/>
            </a:pPr>
            <a:r>
              <a:rPr lang="en-US" sz="1400" b="1" dirty="0"/>
              <a:t>5.9</a:t>
            </a:r>
            <a:r>
              <a:rPr lang="en-US" sz="1400" dirty="0"/>
              <a:t> (include UE aspects, may apply to other NW-centric UC)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613E65-7A5F-B510-CC87-9DF0975BC276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4284617" y="3098312"/>
            <a:ext cx="1101635" cy="1421437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A86636B-FD9F-3D4E-D3C4-966D624EA020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5386252" y="3098312"/>
            <a:ext cx="1419498" cy="661377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252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78729C-DF30-1451-397C-94A7205E3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56ABF-0C26-DB84-365F-CFB5401E6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" y="304165"/>
            <a:ext cx="10515600" cy="523149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Proposed changes </a:t>
            </a:r>
            <a:r>
              <a:rPr lang="en-US" sz="4000" dirty="0"/>
              <a:t>to Sec.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D304B9-51CE-981F-530C-79FCBDBEF371}"/>
              </a:ext>
            </a:extLst>
          </p:cNvPr>
          <p:cNvSpPr txBox="1"/>
          <p:nvPr/>
        </p:nvSpPr>
        <p:spPr>
          <a:xfrm>
            <a:off x="383175" y="928152"/>
            <a:ext cx="539931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45" marR="269875" indent="-360045" hangingPunct="0">
              <a:buNone/>
              <a:tabLst>
                <a:tab pos="6120765" algn="r"/>
                <a:tab pos="4229735" algn="l"/>
                <a:tab pos="6120765" algn="r"/>
              </a:tabLst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 and Operational Aspects	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General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49377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5.2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Interworking with legacy systems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1663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5.3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of non-3GPP access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4520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5.4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for legacy service requirements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17944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Security for 6G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  <a:tab pos="267271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security for 6G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5.5.8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security control enhancement </a:t>
            </a:r>
            <a:b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NDT in 6G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Resilience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Zero-outage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Prevention of signalling storm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Fixed wireless access (FWA)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5.8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IMS multimedia telephony service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Enhancement of short message service (SMS)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5.10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sharing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5.11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slicing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D906E11-89C7-00D9-FF7C-0CD45EBDF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8887" y="1010194"/>
            <a:ext cx="5218613" cy="5573432"/>
          </a:xfrm>
        </p:spPr>
        <p:txBody>
          <a:bodyPr>
            <a:normAutofit/>
          </a:bodyPr>
          <a:lstStyle/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5.12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Sustainability and Energy Efficiency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5.8.1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end-to-end energy efficiency improvement for the network and UE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5.8.7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green communications and computing optimisation using NDT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5.13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support of femtocells for localized deployment</a:t>
            </a:r>
          </a:p>
          <a:p>
            <a:pPr marL="739775" marR="269875" indent="-719138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5.14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Efficient data collection and consumption for 6G system	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5.15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network digital twin in the 6G network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5.16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on 6G system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5.17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for rolling out new services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5.18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6G Local Area Networks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5.19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Device Support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5.10.1 	Continued support for diverse UE types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5.10.2         Diversity of UEs for satellite access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2E7EAD-CE29-2ECC-EC0E-0883817934D8}"/>
              </a:ext>
            </a:extLst>
          </p:cNvPr>
          <p:cNvSpPr txBox="1"/>
          <p:nvPr/>
        </p:nvSpPr>
        <p:spPr>
          <a:xfrm>
            <a:off x="4415246" y="1497874"/>
            <a:ext cx="2229394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Proposal: Option 1) remove grouping</a:t>
            </a:r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FCD1E18B-5723-2446-0EE6-8B1C441395D3}"/>
              </a:ext>
            </a:extLst>
          </p:cNvPr>
          <p:cNvSpPr/>
          <p:nvPr/>
        </p:nvSpPr>
        <p:spPr>
          <a:xfrm>
            <a:off x="6574971" y="3910149"/>
            <a:ext cx="293916" cy="661851"/>
          </a:xfrm>
          <a:prstGeom prst="leftBrac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C9CCDC-53DC-6058-C847-50C236CF25D7}"/>
              </a:ext>
            </a:extLst>
          </p:cNvPr>
          <p:cNvSpPr txBox="1"/>
          <p:nvPr/>
        </p:nvSpPr>
        <p:spPr>
          <a:xfrm>
            <a:off x="4345577" y="3825575"/>
            <a:ext cx="2229394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Observation: 5.16&amp;17  may be grouped under “NW simplification”</a:t>
            </a:r>
          </a:p>
        </p:txBody>
      </p:sp>
    </p:spTree>
    <p:extLst>
      <p:ext uri="{BB962C8B-B14F-4D97-AF65-F5344CB8AC3E}">
        <p14:creationId xmlns:p14="http://schemas.microsoft.com/office/powerpoint/2010/main" val="2713927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E0FA83-1EA7-B3AC-EC5D-65D1AE2C2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B64C3-696A-00F0-3DCB-5A9F3722F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" y="304165"/>
            <a:ext cx="10515600" cy="523149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Proposed changes </a:t>
            </a:r>
            <a:r>
              <a:rPr lang="en-US" sz="4000" dirty="0"/>
              <a:t>to Sec.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131A9A-88D3-A1C4-23DE-2A6AB0DB5337}"/>
              </a:ext>
            </a:extLst>
          </p:cNvPr>
          <p:cNvSpPr txBox="1"/>
          <p:nvPr/>
        </p:nvSpPr>
        <p:spPr>
          <a:xfrm>
            <a:off x="383175" y="928152"/>
            <a:ext cx="5399316" cy="52229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45" marR="269875" indent="-360045" hangingPunct="0">
              <a:buNone/>
              <a:tabLst>
                <a:tab pos="6120765" algn="r"/>
                <a:tab pos="4229735" algn="l"/>
                <a:tab pos="6120765" algn="r"/>
              </a:tabLst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 and Operational Aspects	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General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49377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5.2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Interworking with legacy systems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1663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5.3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of non-3GPP access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4520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5.4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for legacy service requirements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17944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Security for 6G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  <a:tab pos="267271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security for 6G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5.5.8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security control enhancement </a:t>
            </a:r>
            <a:b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NDT in 6G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Resilience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Zero-outage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Prevention of signalling storm	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5.7</a:t>
            </a:r>
            <a:r>
              <a:rPr lang="en-GB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Sustainability and Energy Efficiency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</a:p>
          <a:p>
            <a:pPr marL="540385" marR="269875" lvl="0" indent="-540385" hangingPunct="0">
              <a:lnSpc>
                <a:spcPct val="90000"/>
              </a:lnSpc>
              <a:spcBef>
                <a:spcPts val="1000"/>
              </a:spcBef>
              <a:tabLst>
                <a:tab pos="6120765" algn="r"/>
              </a:tabLst>
              <a:defRPr/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5.8</a:t>
            </a:r>
            <a:r>
              <a:rPr lang="en-GB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	Device Support</a:t>
            </a:r>
            <a:endParaRPr lang="en-US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lvl="0" indent="-720090" hangingPunct="0">
              <a:lnSpc>
                <a:spcPct val="90000"/>
              </a:lnSpc>
              <a:spcBef>
                <a:spcPts val="1000"/>
              </a:spcBef>
              <a:tabLst>
                <a:tab pos="6120765" algn="r"/>
              </a:tabLst>
              <a:defRPr/>
            </a:pPr>
            <a:r>
              <a:rPr lang="en-GB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5.10.1 	Continued support for diverse UE types</a:t>
            </a:r>
            <a:endParaRPr lang="en-US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lvl="0" hangingPunct="0">
              <a:lnSpc>
                <a:spcPct val="90000"/>
              </a:lnSpc>
              <a:spcBef>
                <a:spcPts val="1000"/>
              </a:spcBef>
              <a:tabLst>
                <a:tab pos="6120765" algn="r"/>
              </a:tabLst>
              <a:defRPr/>
            </a:pPr>
            <a:r>
              <a:rPr lang="en-GB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5.10.2         Diversity of UEs for satellite access</a:t>
            </a:r>
            <a:endParaRPr lang="en-US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19138" marR="269875" indent="-719138" hangingPunct="0">
              <a:buNone/>
              <a:tabLst>
                <a:tab pos="6120765" algn="r"/>
              </a:tabLst>
            </a:pP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2C7CE3-90DC-EDBD-9934-4875A55A3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8887" y="1010194"/>
            <a:ext cx="5218613" cy="5573432"/>
          </a:xfrm>
        </p:spPr>
        <p:txBody>
          <a:bodyPr>
            <a:normAutofit/>
          </a:bodyPr>
          <a:lstStyle/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5.9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Other Aspects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5.9.1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support of femtocells for localized deployment</a:t>
            </a:r>
          </a:p>
          <a:p>
            <a:pPr marL="1260475" marR="269875" indent="-720090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5.9.2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Efficient data collection and consumption for 6G system	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5.9.3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network digital twin in the 6G network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5.9.4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on 6G system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5.9.5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for rolling out new services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5.9.6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6G Local Area Networks</a:t>
            </a: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5.9.7</a:t>
            </a:r>
            <a:r>
              <a:rPr lang="en-GB" sz="12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Fixed wireless access (FWA)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5.9.6 </a:t>
            </a:r>
            <a:r>
              <a:rPr lang="en-GB" sz="12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IMS multimedia telephony service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5.9.9 </a:t>
            </a:r>
            <a:r>
              <a:rPr lang="en-GB" sz="12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Enhancement of short message service (SMS)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5.9.10 </a:t>
            </a:r>
            <a:r>
              <a:rPr lang="en-GB" sz="12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sharing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5.9.11</a:t>
            </a:r>
            <a:r>
              <a:rPr lang="en-GB" sz="12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slicing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0627D2-9320-AFA9-8BBD-A88C908E1D82}"/>
              </a:ext>
            </a:extLst>
          </p:cNvPr>
          <p:cNvSpPr txBox="1"/>
          <p:nvPr/>
        </p:nvSpPr>
        <p:spPr>
          <a:xfrm>
            <a:off x="4362994" y="1386600"/>
            <a:ext cx="2229394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Proposal: Option 2) Group all under “Other Aspects”</a:t>
            </a:r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8908089C-1FDF-EB2C-C029-5AFAF249124A}"/>
              </a:ext>
            </a:extLst>
          </p:cNvPr>
          <p:cNvSpPr/>
          <p:nvPr/>
        </p:nvSpPr>
        <p:spPr>
          <a:xfrm>
            <a:off x="7045234" y="2760618"/>
            <a:ext cx="293916" cy="661851"/>
          </a:xfrm>
          <a:prstGeom prst="leftBrac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EE35BD-D0B8-E30E-5596-794830AF9DB6}"/>
              </a:ext>
            </a:extLst>
          </p:cNvPr>
          <p:cNvSpPr txBox="1"/>
          <p:nvPr/>
        </p:nvSpPr>
        <p:spPr>
          <a:xfrm>
            <a:off x="5085806" y="2676044"/>
            <a:ext cx="1959428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Observation: may be grouped under “NW simplification”</a:t>
            </a:r>
          </a:p>
        </p:txBody>
      </p:sp>
    </p:spTree>
    <p:extLst>
      <p:ext uri="{BB962C8B-B14F-4D97-AF65-F5344CB8AC3E}">
        <p14:creationId xmlns:p14="http://schemas.microsoft.com/office/powerpoint/2010/main" val="3988328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5DB87-9F1C-36AD-6645-787FB38C5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022" y="253388"/>
            <a:ext cx="10515600" cy="706029"/>
          </a:xfrm>
        </p:spPr>
        <p:txBody>
          <a:bodyPr>
            <a:normAutofit/>
          </a:bodyPr>
          <a:lstStyle/>
          <a:p>
            <a:r>
              <a:rPr lang="en-US" sz="4000" dirty="0"/>
              <a:t>Other proposals (Compute)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0F5D6-3759-4490-8C09-D84410B03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022" y="1210491"/>
            <a:ext cx="10898778" cy="496647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Currently, there are many computing/compute related use cases in different subclauses of the TR: 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Proposal: consider creating a separate TR section on Compute, capturing all use cases above. </a:t>
            </a:r>
          </a:p>
          <a:p>
            <a:pPr lvl="1"/>
            <a:r>
              <a:rPr lang="en-US" dirty="0"/>
              <a:t>SA1 should, at least, group all compute related requirements during Consolidation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72BE1A23-F98E-6841-9319-53F26D4CFD28}"/>
              </a:ext>
            </a:extLst>
          </p:cNvPr>
          <p:cNvSpPr txBox="1"/>
          <p:nvPr/>
        </p:nvSpPr>
        <p:spPr>
          <a:xfrm>
            <a:off x="681569" y="1960201"/>
            <a:ext cx="5039962" cy="2518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sng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 Clause (Clause 6)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6.1 Use case on coordinating computing and communication for XR</a:t>
            </a:r>
          </a:p>
          <a:p>
            <a:pPr marL="35433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6.2	Use case on End-to-End AI for connected cars</a:t>
            </a:r>
          </a:p>
          <a:p>
            <a:pPr marL="35433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6.4	Use case on Personalized AI for Health Monitoring</a:t>
            </a:r>
          </a:p>
          <a:p>
            <a:pPr marL="35433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6.13 Use case on Intelligent UAV Swarms</a:t>
            </a:r>
          </a:p>
          <a:p>
            <a:pPr marL="35433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6.14 Use Case on 6G system assisted target object detection</a:t>
            </a:r>
          </a:p>
          <a:p>
            <a:pPr marL="35433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Times New Roman" panose="02020603050405020304" pitchFamily="18" charset="0"/>
                <a:cs typeface="+mn-cs"/>
              </a:rPr>
              <a:t>6.17Use case on exposing QoS to aid computational resource selection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6.18 Use Case on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AI-based video analysis</a:t>
            </a:r>
          </a:p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 6.23 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Times New Roman" panose="02020603050405020304" pitchFamily="18" charset="0"/>
                <a:cs typeface="+mn-cs"/>
              </a:rPr>
              <a:t>Use case on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Yu Mincho" panose="02020400000000000000" pitchFamily="18" charset="-128"/>
                <a:cs typeface="+mn-cs"/>
              </a:rPr>
              <a:t>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Times New Roman" panose="02020603050405020304" pitchFamily="18" charset="0"/>
                <a:cs typeface="+mn-cs"/>
              </a:rPr>
              <a:t>d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Yu Mincho" panose="02020400000000000000" pitchFamily="18" charset="-128"/>
                <a:cs typeface="+mn-cs"/>
              </a:rPr>
              <a:t>istributed 6G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Times New Roman" panose="02020603050405020304" pitchFamily="18" charset="0"/>
                <a:cs typeface="+mn-cs"/>
              </a:rPr>
              <a:t>n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Yu Mincho" panose="02020400000000000000" pitchFamily="18" charset="-128"/>
                <a:cs typeface="+mn-cs"/>
              </a:rPr>
              <a:t>etwork for AI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Times New Roman" panose="02020603050405020304" pitchFamily="18" charset="0"/>
                <a:cs typeface="+mn-cs"/>
              </a:rPr>
              <a:t>c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Yu Mincho" panose="02020400000000000000" pitchFamily="18" charset="-128"/>
                <a:cs typeface="+mn-cs"/>
              </a:rPr>
              <a:t>omputing</a:t>
            </a:r>
          </a:p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Yu Mincho" panose="02020400000000000000" pitchFamily="18" charset="-128"/>
                <a:cs typeface="+mn-cs"/>
              </a:rPr>
              <a:t> 6.24 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Use case on AI/ML model training and inference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Yu Mincho" panose="02020400000000000000" pitchFamily="18" charset="-128"/>
                <a:cs typeface="+mn-cs"/>
              </a:rPr>
              <a:t> 6.32 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case on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AI text-to-video generation supported by computing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 6.33  Use case of computing support for AI model inference</a:t>
            </a:r>
          </a:p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6.36 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SimSun" panose="02010600030101010101" pitchFamily="2" charset="-122"/>
                <a:cs typeface="+mn-cs"/>
              </a:rPr>
              <a:t>Use case on energy efficiency for AI service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04AE6E83-1D3D-C4DA-9B37-EB607822AD32}"/>
              </a:ext>
            </a:extLst>
          </p:cNvPr>
          <p:cNvSpPr txBox="1"/>
          <p:nvPr/>
        </p:nvSpPr>
        <p:spPr>
          <a:xfrm>
            <a:off x="5904411" y="1969682"/>
            <a:ext cx="5727940" cy="2123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sng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/>
                <a:ea typeface="Aptos" panose="020B0004020202020204" pitchFamily="34" charset="0"/>
                <a:cs typeface="Times New Roman"/>
              </a:rPr>
              <a:t>Immersive Clause (Clause 9) :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/>
              <a:ea typeface="+mn-ea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9.2	Use case on collaborative processing among UE-network-cloud	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9.3	Use case on XR rendering offload support	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9.4	Use case on Seamless Immersive Reality in Education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/>
                <a:ea typeface="Aptos" panose="020B0004020202020204" pitchFamily="34" charset="0"/>
                <a:cs typeface="Times New Roman"/>
              </a:rPr>
              <a:t>9.5	Use case on collaborative service in multi-site immersive communication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/>
                <a:ea typeface="Aptos" panose="020B0004020202020204" pitchFamily="34" charset="0"/>
                <a:cs typeface="Times New Roman"/>
              </a:rPr>
              <a:t>9.15 Use case on coordinating computing and communication for XR rendering.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/>
              <a:ea typeface="Aptos" panose="020B0004020202020204" pitchFamily="34" charset="0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sng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Other Use Cases (Clause W)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W.1 Computing service for XR game acceleration	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W.2 Computing Service enabling AI agent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W.3 Computing service in Operator managed network</a:t>
            </a:r>
          </a:p>
        </p:txBody>
      </p:sp>
    </p:spTree>
    <p:extLst>
      <p:ext uri="{BB962C8B-B14F-4D97-AF65-F5344CB8AC3E}">
        <p14:creationId xmlns:p14="http://schemas.microsoft.com/office/powerpoint/2010/main" val="1649519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1043</Words>
  <Application>Microsoft Office PowerPoint</Application>
  <PresentationFormat>Widescreen</PresentationFormat>
  <Paragraphs>145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Times New Roman</vt:lpstr>
      <vt:lpstr>Office Theme</vt:lpstr>
      <vt:lpstr>Proposal on TR structure changes</vt:lpstr>
      <vt:lpstr>Sec. 5 (Sys &amp; Op. aspects) - Current Structure</vt:lpstr>
      <vt:lpstr>Proposed changes to Sec. 5</vt:lpstr>
      <vt:lpstr>Proposed changes to Sec. 5</vt:lpstr>
      <vt:lpstr>Other proposals (Compute)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Francesco Pica</dc:creator>
  <cp:lastModifiedBy>Francesco Pica</cp:lastModifiedBy>
  <cp:revision>1</cp:revision>
  <dcterms:created xsi:type="dcterms:W3CDTF">2025-08-01T21:18:49Z</dcterms:created>
  <dcterms:modified xsi:type="dcterms:W3CDTF">2025-08-02T01:01:20Z</dcterms:modified>
</cp:coreProperties>
</file>