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256" r:id="rId6"/>
    <p:sldId id="1159" r:id="rId7"/>
    <p:sldId id="1254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1922"/>
  </p:normalViewPr>
  <p:slideViewPr>
    <p:cSldViewPr snapToGrid="0">
      <p:cViewPr varScale="1">
        <p:scale>
          <a:sx n="205" d="100"/>
          <a:sy n="205" d="100"/>
        </p:scale>
        <p:origin x="504" y="1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5/16/2025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Rel</a:t>
            </a: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21 discussion</a:t>
            </a:r>
          </a:p>
          <a:p>
            <a:pPr algn="ctr">
              <a:defRPr/>
            </a:pP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-SA#108 plenary-</a:t>
            </a:r>
            <a:endParaRPr lang="en-GB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S1-252011 -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#110, </a:t>
            </a:r>
            <a:r>
              <a:rPr lang="fi-FI" sz="1000" dirty="0">
                <a:solidFill>
                  <a:schemeClr val="bg1"/>
                </a:solidFill>
                <a:latin typeface="Arial" panose="020B0604020202020204" pitchFamily="34" charset="0"/>
              </a:rPr>
              <a:t>19-23 May 2025, Fukuoka, Japan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20 SA1 timeline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provided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47274" y="1097702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21 initial date? 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528" y="4790012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SA1#110 May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provided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71C959D0-C727-E294-333F-E5DAB4678DF5}"/>
              </a:ext>
            </a:extLst>
          </p:cNvPr>
          <p:cNvSpPr/>
          <p:nvPr/>
        </p:nvSpPr>
        <p:spPr bwMode="auto">
          <a:xfrm>
            <a:off x="5213350" y="2041976"/>
            <a:ext cx="1971221" cy="627453"/>
          </a:xfrm>
          <a:prstGeom prst="wedgeRectCallout">
            <a:avLst>
              <a:gd name="adj1" fmla="val -53730"/>
              <a:gd name="adj2" fmla="val -641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3A3FA60-630C-FD89-8596-358D8D2CC8F8}"/>
              </a:ext>
            </a:extLst>
          </p:cNvPr>
          <p:cNvSpPr/>
          <p:nvPr/>
        </p:nvSpPr>
        <p:spPr bwMode="auto">
          <a:xfrm>
            <a:off x="4516214" y="3527517"/>
            <a:ext cx="1971221" cy="733184"/>
          </a:xfrm>
          <a:prstGeom prst="wedgeRectCallout">
            <a:avLst>
              <a:gd name="adj1" fmla="val 71942"/>
              <a:gd name="adj2" fmla="val 962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41CE18-85E2-F507-20AC-8DC03D7BCE9D}"/>
              </a:ext>
            </a:extLst>
          </p:cNvPr>
          <p:cNvSpPr txBox="1"/>
          <p:nvPr/>
        </p:nvSpPr>
        <p:spPr>
          <a:xfrm>
            <a:off x="5352508" y="2157639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200"/>
            </a:lvl1pPr>
          </a:lstStyle>
          <a:p>
            <a:r>
              <a:rPr lang="nl-NL" dirty="0"/>
              <a:t>Is Rel-21 5GA starting here?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FD1B95-D0C0-BB05-F6AE-F91B4FF9297C}"/>
              </a:ext>
            </a:extLst>
          </p:cNvPr>
          <p:cNvSpPr txBox="1"/>
          <p:nvPr/>
        </p:nvSpPr>
        <p:spPr>
          <a:xfrm>
            <a:off x="4621089" y="3649127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Or, is Rel-21 5GA starting here?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47664</TotalTime>
  <Words>265</Words>
  <Application>Microsoft Office PowerPoint</Application>
  <PresentationFormat>On-screen Show (16:9)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2241</cp:revision>
  <cp:lastPrinted>2017-02-24T12:37:51Z</cp:lastPrinted>
  <dcterms:created xsi:type="dcterms:W3CDTF">2008-08-30T09:32:10Z</dcterms:created>
  <dcterms:modified xsi:type="dcterms:W3CDTF">2025-05-16T07:23:02Z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