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1146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1" d="100"/>
          <a:sy n="61" d="100"/>
        </p:scale>
        <p:origin x="61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51CF5398-B984-4116-98E0-22BFD18E3586}"/>
    <pc:docChg chg="undo redo custSel modSld">
      <pc:chgData name="Laurent-Walter Goix (Nokia)" userId="9ff40d73-f4ab-4eaa-b919-9a91c319482c" providerId="ADAL" clId="{51CF5398-B984-4116-98E0-22BFD18E3586}" dt="2024-11-22T19:14:37.442" v="922" actId="6549"/>
      <pc:docMkLst>
        <pc:docMk/>
      </pc:docMkLst>
      <pc:sldChg chg="modSp mod">
        <pc:chgData name="Laurent-Walter Goix (Nokia)" userId="9ff40d73-f4ab-4eaa-b919-9a91c319482c" providerId="ADAL" clId="{51CF5398-B984-4116-98E0-22BFD18E3586}" dt="2024-11-22T19:14:37.442" v="922" actId="6549"/>
        <pc:sldMkLst>
          <pc:docMk/>
          <pc:sldMk cId="630066014" sldId="1145"/>
        </pc:sldMkLst>
      </pc:sldChg>
    </pc:docChg>
  </pc:docChgLst>
  <pc:docChgLst>
    <pc:chgData name="Laurent-Walter Goix (Nokia)" userId="9ff40d73-f4ab-4eaa-b919-9a91c319482c" providerId="ADAL" clId="{6EE49648-FCBB-424A-9A5D-2259FF40DC56}"/>
    <pc:docChg chg="undo redo custSel delSld modSld">
      <pc:chgData name="Laurent-Walter Goix (Nokia)" userId="9ff40d73-f4ab-4eaa-b919-9a91c319482c" providerId="ADAL" clId="{6EE49648-FCBB-424A-9A5D-2259FF40DC56}" dt="2025-05-23T05:00:48.152" v="98" actId="20577"/>
      <pc:docMkLst>
        <pc:docMk/>
      </pc:docMkLst>
      <pc:sldChg chg="modSp del mod modShow">
        <pc:chgData name="Laurent-Walter Goix (Nokia)" userId="9ff40d73-f4ab-4eaa-b919-9a91c319482c" providerId="ADAL" clId="{6EE49648-FCBB-424A-9A5D-2259FF40DC56}" dt="2025-05-23T05:00:41.038" v="94" actId="47"/>
        <pc:sldMkLst>
          <pc:docMk/>
          <pc:sldMk cId="630066014" sldId="1145"/>
        </pc:sldMkLst>
        <pc:spChg chg="mod">
          <ac:chgData name="Laurent-Walter Goix (Nokia)" userId="9ff40d73-f4ab-4eaa-b919-9a91c319482c" providerId="ADAL" clId="{6EE49648-FCBB-424A-9A5D-2259FF40DC56}" dt="2025-05-22T14:13:46.030" v="37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6EE49648-FCBB-424A-9A5D-2259FF40DC56}" dt="2025-05-22T14:13:27.114" v="30" actId="20577"/>
          <ac:spMkLst>
            <pc:docMk/>
            <pc:sldMk cId="630066014" sldId="1145"/>
            <ac:spMk id="4" creationId="{F577B514-0AE6-A0E2-C10F-F2DA4E2391B8}"/>
          </ac:spMkLst>
        </pc:spChg>
        <pc:graphicFrameChg chg="modGraphic">
          <ac:chgData name="Laurent-Walter Goix (Nokia)" userId="9ff40d73-f4ab-4eaa-b919-9a91c319482c" providerId="ADAL" clId="{6EE49648-FCBB-424A-9A5D-2259FF40DC56}" dt="2025-05-22T14:13:33.114" v="33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  <pc:sldChg chg="modSp mod">
        <pc:chgData name="Laurent-Walter Goix (Nokia)" userId="9ff40d73-f4ab-4eaa-b919-9a91c319482c" providerId="ADAL" clId="{6EE49648-FCBB-424A-9A5D-2259FF40DC56}" dt="2025-05-23T05:00:48.152" v="98" actId="20577"/>
        <pc:sldMkLst>
          <pc:docMk/>
          <pc:sldMk cId="2556272037" sldId="1146"/>
        </pc:sldMkLst>
        <pc:spChg chg="mod">
          <ac:chgData name="Laurent-Walter Goix (Nokia)" userId="9ff40d73-f4ab-4eaa-b919-9a91c319482c" providerId="ADAL" clId="{6EE49648-FCBB-424A-9A5D-2259FF40DC56}" dt="2025-05-22T14:16:14.927" v="92" actId="20577"/>
          <ac:spMkLst>
            <pc:docMk/>
            <pc:sldMk cId="2556272037" sldId="1146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6EE49648-FCBB-424A-9A5D-2259FF40DC56}" dt="2025-05-23T05:00:48.152" v="98" actId="20577"/>
          <ac:spMkLst>
            <pc:docMk/>
            <pc:sldMk cId="2556272037" sldId="1146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6EE49648-FCBB-424A-9A5D-2259FF40DC56}" dt="2025-05-22T14:16:15.081" v="93" actId="20577"/>
          <ac:spMkLst>
            <pc:docMk/>
            <pc:sldMk cId="2556272037" sldId="1146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6EE49648-FCBB-424A-9A5D-2259FF40DC56}" dt="2025-05-22T14:14:21.292" v="46" actId="20577"/>
          <ac:graphicFrameMkLst>
            <pc:docMk/>
            <pc:sldMk cId="2556272037" sldId="1146"/>
            <ac:graphicFrameMk id="14" creationId="{84CB8997-FD2B-41B6-80D7-79D46F1D71E1}"/>
          </ac:graphicFrameMkLst>
        </pc:graphicFrameChg>
      </pc:sldChg>
    </pc:docChg>
  </pc:docChgLst>
  <pc:docChgLst>
    <pc:chgData name="Laurent-Walter Goix (Nokia)" userId="9ff40d73-f4ab-4eaa-b919-9a91c319482c" providerId="ADAL" clId="{E2BA4C69-B63D-49CE-BBBE-D2392D446BC0}"/>
    <pc:docChg chg="modSld">
      <pc:chgData name="Laurent-Walter Goix (Nokia)" userId="9ff40d73-f4ab-4eaa-b919-9a91c319482c" providerId="ADAL" clId="{E2BA4C69-B63D-49CE-BBBE-D2392D446BC0}" dt="2024-05-31T03:47:29.949" v="149" actId="20577"/>
      <pc:docMkLst>
        <pc:docMk/>
      </pc:docMkLst>
      <pc:sldChg chg="modSp mod">
        <pc:chgData name="Laurent-Walter Goix (Nokia)" userId="9ff40d73-f4ab-4eaa-b919-9a91c319482c" providerId="ADAL" clId="{E2BA4C69-B63D-49CE-BBBE-D2392D446BC0}" dt="2024-05-31T03:47:29.949" v="149" actId="20577"/>
        <pc:sldMkLst>
          <pc:docMk/>
          <pc:sldMk cId="630066014" sldId="1145"/>
        </pc:sldMkLst>
      </pc:sldChg>
    </pc:docChg>
  </pc:docChgLst>
  <pc:docChgLst>
    <pc:chgData name="Laurent-Walter Goix (Nokia)" userId="9ff40d73-f4ab-4eaa-b919-9a91c319482c" providerId="ADAL" clId="{2FF047FC-297E-4AB0-9009-67AD8E262180}"/>
    <pc:docChg chg="undo custSel modSld">
      <pc:chgData name="Laurent-Walter Goix (Nokia)" userId="9ff40d73-f4ab-4eaa-b919-9a91c319482c" providerId="ADAL" clId="{2FF047FC-297E-4AB0-9009-67AD8E262180}" dt="2024-08-23T13:23:26.698" v="688" actId="13926"/>
      <pc:docMkLst>
        <pc:docMk/>
      </pc:docMkLst>
      <pc:sldChg chg="addSp modSp mod">
        <pc:chgData name="Laurent-Walter Goix (Nokia)" userId="9ff40d73-f4ab-4eaa-b919-9a91c319482c" providerId="ADAL" clId="{2FF047FC-297E-4AB0-9009-67AD8E262180}" dt="2024-08-23T13:23:26.698" v="688" actId="13926"/>
        <pc:sldMkLst>
          <pc:docMk/>
          <pc:sldMk cId="630066014" sldId="1145"/>
        </pc:sldMkLst>
      </pc:sldChg>
    </pc:docChg>
  </pc:docChgLst>
  <pc:docChgLst>
    <pc:chgData name="Laurent-Walter Goix (Nokia)" userId="9ff40d73-f4ab-4eaa-b919-9a91c319482c" providerId="ADAL" clId="{D0064FB4-AAB2-46C4-A747-3875515EBF55}"/>
    <pc:docChg chg="undo custSel addSld modSld">
      <pc:chgData name="Laurent-Walter Goix (Nokia)" userId="9ff40d73-f4ab-4eaa-b919-9a91c319482c" providerId="ADAL" clId="{D0064FB4-AAB2-46C4-A747-3875515EBF55}" dt="2025-02-21T13:04:48.865" v="386" actId="20577"/>
      <pc:docMkLst>
        <pc:docMk/>
      </pc:docMkLst>
      <pc:sldChg chg="modSp mod">
        <pc:chgData name="Laurent-Walter Goix (Nokia)" userId="9ff40d73-f4ab-4eaa-b919-9a91c319482c" providerId="ADAL" clId="{D0064FB4-AAB2-46C4-A747-3875515EBF55}" dt="2025-02-21T13:04:48.865" v="386" actId="20577"/>
        <pc:sldMkLst>
          <pc:docMk/>
          <pc:sldMk cId="630066014" sldId="1145"/>
        </pc:sldMkLst>
      </pc:sldChg>
      <pc:sldChg chg="modSp add mod">
        <pc:chgData name="Laurent-Walter Goix (Nokia)" userId="9ff40d73-f4ab-4eaa-b919-9a91c319482c" providerId="ADAL" clId="{D0064FB4-AAB2-46C4-A747-3875515EBF55}" dt="2025-02-21T11:33:19.931" v="384" actId="20577"/>
        <pc:sldMkLst>
          <pc:docMk/>
          <pc:sldMk cId="2556272037" sldId="114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22/05/2025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EnergyServ_Ph2-REQ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1 CR agreed (S1-252450): </a:t>
            </a:r>
            <a:r>
              <a:rPr lang="en-US" sz="1600" dirty="0"/>
              <a:t>further consolidation of requirements on service adjustments based on energy-related characteristics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None</a:t>
            </a:r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11768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2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7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1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#110 – </a:t>
            </a:r>
            <a:r>
              <a:rPr lang="en-US" b="1" dirty="0"/>
              <a:t>Fukuoka, Japan, 19-23 May 2025</a:t>
            </a:r>
            <a:r>
              <a:rPr lang="en-GB" b="1" dirty="0"/>
              <a:t>		</a:t>
            </a:r>
            <a:r>
              <a:rPr lang="en-GB" b="1"/>
              <a:t> S1-252931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556272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RBI5PAMIO524-1616901215-50144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https://nokia.sharepoint.com/sites/gxp/_layouts/15/DocIdRedir.aspx?ID=RBI5PAMIO524-1616901215-50144</Url>
      <Description>RBI5PAMIO524-1616901215-50144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3B4F172-FD0E-4334-8463-D1352D577E8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25E6F8F8-4BD0-496C-9C7B-DE71B3FD19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8B2B69-FE53-4956-8003-D8080ED872AE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f2ce089-3858-4176-9a21-a30f9204848e"/>
    <ds:schemaRef ds:uri="7275bb01-7583-478d-bc14-e839a2dd5989"/>
  </ds:schemaRefs>
</ds:datastoreItem>
</file>

<file path=customXml/itemProps4.xml><?xml version="1.0" encoding="utf-8"?>
<ds:datastoreItem xmlns:ds="http://schemas.openxmlformats.org/officeDocument/2006/customXml" ds:itemID="{97643068-A0B6-4418-9506-4E87F911134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35AA6DE-A60F-40D3-907E-60EADF53D75A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4171</TotalTime>
  <Words>105</Words>
  <Application>Microsoft Office PowerPoint</Application>
  <PresentationFormat>Widescreen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EnergyServ_Ph2-REQ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Nokia_rev2yyyy</cp:lastModifiedBy>
  <cp:revision>51</cp:revision>
  <dcterms:created xsi:type="dcterms:W3CDTF">2023-04-17T08:04:47Z</dcterms:created>
  <dcterms:modified xsi:type="dcterms:W3CDTF">2025-05-23T05:00:49Z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40cff47c-1cdd-465d-b9ee-54b9f8de6546</vt:lpwstr>
  </property>
  <property fmtid="{D5CDD505-2E9C-101B-9397-08002B2CF9AE}" pid="5" name="MediaServiceImageTags">
    <vt:lpwstr/>
  </property>
</Properties>
</file>