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5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856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23/05/2025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23/05/2025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23/05/2025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23/05/2025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23/05/2025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23/05/2025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23/05/2025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23/05/2025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23/05/2025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23/05/2025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23/05/2025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23/05/2025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>
            <a:normAutofit/>
          </a:bodyPr>
          <a:lstStyle/>
          <a:p>
            <a:r>
              <a:rPr lang="en-GB" b="1" dirty="0"/>
              <a:t>&lt;5GSAT_Ph4&gt; 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429935"/>
            <a:ext cx="5577016" cy="427532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Rapporteur: </a:t>
            </a:r>
            <a:r>
              <a:rPr lang="nl-NL" sz="1800" b="1" dirty="0"/>
              <a:t>Thierry Bérisot, Novamint</a:t>
            </a:r>
            <a:endParaRPr lang="en-GB" sz="1800" b="1" dirty="0"/>
          </a:p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GB" sz="1600" b="1" dirty="0"/>
              <a:t>SID for FS_5GSAT_Ph4-REQ</a:t>
            </a:r>
          </a:p>
          <a:p>
            <a:pPr marL="993775" lvl="2">
              <a:defRPr/>
            </a:pPr>
            <a:r>
              <a:rPr lang="fr-FR" sz="1600" noProof="0" dirty="0"/>
              <a:t>Final consolidation and conclusion</a:t>
            </a:r>
            <a:endParaRPr lang="en-US" sz="1600" dirty="0"/>
          </a:p>
          <a:p>
            <a:pPr marL="993775" lvl="2">
              <a:defRPr/>
            </a:pPr>
            <a:r>
              <a:rPr lang="en-US" sz="1600" dirty="0"/>
              <a:t>Final Clean up</a:t>
            </a:r>
          </a:p>
          <a:p>
            <a:pPr marL="1050925" lvl="2" indent="-285750">
              <a:buFont typeface="Symbol" pitchFamily="2" charset="2"/>
              <a:buChar char="Þ"/>
            </a:pPr>
            <a:r>
              <a:rPr lang="en-GB" sz="1600" b="1" noProof="0" dirty="0"/>
              <a:t>Study 100% complete</a:t>
            </a:r>
          </a:p>
          <a:p>
            <a:pPr marL="1050925" lvl="2" indent="-285750"/>
            <a:r>
              <a:rPr lang="en-US" sz="1600" dirty="0"/>
              <a:t>TR sent for approval to SA</a:t>
            </a:r>
          </a:p>
          <a:p>
            <a:pPr marL="1050925" lvl="2" indent="-285750"/>
            <a:endParaRPr lang="en-GB" sz="1600" dirty="0"/>
          </a:p>
          <a:p>
            <a:pPr marL="536575" lvl="1"/>
            <a:r>
              <a:rPr lang="en-GB" sz="1600" b="1" dirty="0"/>
              <a:t>WID for 5GSAT_Ph4-REQ</a:t>
            </a:r>
          </a:p>
          <a:p>
            <a:pPr marL="993775" lvl="2"/>
            <a:r>
              <a:rPr lang="en-GB" sz="1600" dirty="0"/>
              <a:t>1 CR for 22.261 related to 5GSAT_Ph4 agreed</a:t>
            </a:r>
            <a:br>
              <a:rPr lang="en-GB" sz="1600" dirty="0"/>
            </a:br>
            <a:br>
              <a:rPr lang="en-GB" sz="1600" dirty="0"/>
            </a:br>
            <a:r>
              <a:rPr lang="en-GB" sz="1600" b="1" dirty="0"/>
              <a:t>=&gt; Normative work for 5GSAT_Ph4-REQ 100% complete</a:t>
            </a:r>
          </a:p>
          <a:p>
            <a:pPr marL="993775" lvl="2">
              <a:defRPr/>
            </a:pPr>
            <a:endParaRPr lang="en-GB" sz="1600" dirty="0"/>
          </a:p>
          <a:p>
            <a:pPr marL="993775" lvl="2"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85845" y="2429935"/>
            <a:ext cx="5228723" cy="41639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fr-FR" sz="1600" dirty="0"/>
              <a:t>N/A</a:t>
            </a:r>
          </a:p>
          <a:p>
            <a:pPr marL="307975" lvl="1" indent="0">
              <a:buNone/>
              <a:defRPr/>
            </a:pPr>
            <a:endParaRPr lang="nl-NL" sz="2000" b="1" dirty="0"/>
          </a:p>
          <a:p>
            <a:pPr marL="0" indent="0">
              <a:buNone/>
            </a:pPr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600" dirty="0"/>
              <a:t>N/A</a:t>
            </a:r>
          </a:p>
          <a:p>
            <a:pPr marL="993775" lvl="2"/>
            <a:endParaRPr lang="en-US" sz="1400" dirty="0"/>
          </a:p>
          <a:p>
            <a:pPr marL="0" lvl="1" indent="0">
              <a:buNone/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600" dirty="0"/>
              <a:t>N/A</a:t>
            </a:r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16403" y="2395645"/>
            <a:ext cx="5793530" cy="4331813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387600"/>
            <a:ext cx="5305249" cy="4331814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84CB8997-FD2B-41B6-80D7-79D46F1D71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7243395"/>
              </p:ext>
            </p:extLst>
          </p:nvPr>
        </p:nvGraphicFramePr>
        <p:xfrm>
          <a:off x="347800" y="1320226"/>
          <a:ext cx="11305032" cy="96560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7227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359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17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65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8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925"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1030042</a:t>
                      </a:r>
                      <a:endParaRPr 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satellite access – Phase 4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FS_5GSAT_Ph4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03/2025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SP-240195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840">
                <a:tc>
                  <a:txBody>
                    <a:bodyPr/>
                    <a:lstStyle/>
                    <a:p>
                      <a:pPr marL="0" marR="0" lvl="0" indent="0" algn="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1060071</a:t>
                      </a:r>
                      <a:endParaRPr lang="en-GB" sz="1200" b="1" i="0" u="none" strike="noStrike" kern="1200" dirty="0">
                        <a:solidFill>
                          <a:schemeClr val="bg1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Satellite access - Phase 4</a:t>
                      </a:r>
                      <a:endParaRPr lang="en-GB" sz="1200" b="1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5GSAT_Ph4-REQ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06/2025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nl-NL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SP-241822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1989744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577B514-0AE6-A0E2-C10F-F2DA4E2391B8}"/>
              </a:ext>
            </a:extLst>
          </p:cNvPr>
          <p:cNvSpPr txBox="1"/>
          <p:nvPr/>
        </p:nvSpPr>
        <p:spPr>
          <a:xfrm>
            <a:off x="244587" y="15360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#110 - Fukuoka, Japan, 19 - 23 May 2025		 S1-252909</a:t>
            </a:r>
          </a:p>
        </p:txBody>
      </p:sp>
    </p:spTree>
    <p:extLst>
      <p:ext uri="{BB962C8B-B14F-4D97-AF65-F5344CB8AC3E}">
        <p14:creationId xmlns:p14="http://schemas.microsoft.com/office/powerpoint/2010/main" val="6300660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4008</TotalTime>
  <Words>163</Words>
  <Application>Microsoft Macintosh PowerPoint</Application>
  <PresentationFormat>Grand écran</PresentationFormat>
  <Paragraphs>45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Symbol</vt:lpstr>
      <vt:lpstr>Times New Roman</vt:lpstr>
      <vt:lpstr>Office Theme</vt:lpstr>
      <vt:lpstr>&lt;5GSAT_Ph4&gt;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Thierry Berisot</cp:lastModifiedBy>
  <cp:revision>67</cp:revision>
  <dcterms:created xsi:type="dcterms:W3CDTF">2023-04-17T08:04:47Z</dcterms:created>
  <dcterms:modified xsi:type="dcterms:W3CDTF">2025-05-23T05:08:07Z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