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1"/>
  </p:notesMasterIdLst>
  <p:handoutMasterIdLst>
    <p:handoutMasterId r:id="rId12"/>
  </p:handoutMasterIdLst>
  <p:sldIdLst>
    <p:sldId id="1163" r:id="rId6"/>
    <p:sldId id="1222" r:id="rId7"/>
    <p:sldId id="1223" r:id="rId8"/>
    <p:sldId id="1224" r:id="rId9"/>
    <p:sldId id="1105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93208C-779B-449E-93F5-8DFB10DE7730}" v="2" dt="2025-05-13T14:29:15.5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87" autoAdjust="0"/>
    <p:restoredTop sz="91922"/>
  </p:normalViewPr>
  <p:slideViewPr>
    <p:cSldViewPr snapToGrid="0">
      <p:cViewPr varScale="1">
        <p:scale>
          <a:sx n="102" d="100"/>
          <a:sy n="102" d="100"/>
        </p:scale>
        <p:origin x="588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393208C-779B-449E-93F5-8DFB10DE7730}"/>
    <pc:docChg chg="undo redo custSel addSld modSld">
      <pc:chgData name="Alain Sultan" userId="2b0808dc-3530-4760-ae57-56aa48186e32" providerId="ADAL" clId="{E393208C-779B-449E-93F5-8DFB10DE7730}" dt="2025-05-15T08:23:26.480" v="511" actId="20577"/>
      <pc:docMkLst>
        <pc:docMk/>
      </pc:docMkLst>
      <pc:sldChg chg="modSp mod">
        <pc:chgData name="Alain Sultan" userId="2b0808dc-3530-4760-ae57-56aa48186e32" providerId="ADAL" clId="{E393208C-779B-449E-93F5-8DFB10DE7730}" dt="2025-05-15T07:08:07.860" v="162" actId="20577"/>
        <pc:sldMkLst>
          <pc:docMk/>
          <pc:sldMk cId="0" sldId="1163"/>
        </pc:sldMkLst>
        <pc:spChg chg="mod">
          <ac:chgData name="Alain Sultan" userId="2b0808dc-3530-4760-ae57-56aa48186e32" providerId="ADAL" clId="{E393208C-779B-449E-93F5-8DFB10DE7730}" dt="2025-05-15T07:08:07.860" v="162" actId="20577"/>
          <ac:spMkLst>
            <pc:docMk/>
            <pc:sldMk cId="0" sldId="1163"/>
            <ac:spMk id="7173" creationId="{B1137736-AD02-A3E6-721C-B1A3A3F41ECC}"/>
          </ac:spMkLst>
        </pc:spChg>
      </pc:sldChg>
      <pc:sldChg chg="modSp mod">
        <pc:chgData name="Alain Sultan" userId="2b0808dc-3530-4760-ae57-56aa48186e32" providerId="ADAL" clId="{E393208C-779B-449E-93F5-8DFB10DE7730}" dt="2025-05-15T08:21:08.326" v="182" actId="20577"/>
        <pc:sldMkLst>
          <pc:docMk/>
          <pc:sldMk cId="3476052069" sldId="1222"/>
        </pc:sldMkLst>
        <pc:spChg chg="mod">
          <ac:chgData name="Alain Sultan" userId="2b0808dc-3530-4760-ae57-56aa48186e32" providerId="ADAL" clId="{E393208C-779B-449E-93F5-8DFB10DE7730}" dt="2025-05-15T08:21:08.326" v="182" actId="20577"/>
          <ac:spMkLst>
            <pc:docMk/>
            <pc:sldMk cId="3476052069" sldId="1222"/>
            <ac:spMk id="10243" creationId="{4846B15E-A314-FBE4-4CE4-DB947B51E1D9}"/>
          </ac:spMkLst>
        </pc:spChg>
      </pc:sldChg>
      <pc:sldChg chg="modSp mod">
        <pc:chgData name="Alain Sultan" userId="2b0808dc-3530-4760-ae57-56aa48186e32" providerId="ADAL" clId="{E393208C-779B-449E-93F5-8DFB10DE7730}" dt="2025-05-13T14:29:11.505" v="17" actId="14100"/>
        <pc:sldMkLst>
          <pc:docMk/>
          <pc:sldMk cId="935081881" sldId="1223"/>
        </pc:sldMkLst>
        <pc:spChg chg="mod">
          <ac:chgData name="Alain Sultan" userId="2b0808dc-3530-4760-ae57-56aa48186e32" providerId="ADAL" clId="{E393208C-779B-449E-93F5-8DFB10DE7730}" dt="2025-05-13T14:28:56.273" v="8" actId="20577"/>
          <ac:spMkLst>
            <pc:docMk/>
            <pc:sldMk cId="935081881" sldId="1223"/>
            <ac:spMk id="10242" creationId="{FF2DDECF-32DB-9C0E-483E-3BB2A149B76B}"/>
          </ac:spMkLst>
        </pc:spChg>
        <pc:spChg chg="mod">
          <ac:chgData name="Alain Sultan" userId="2b0808dc-3530-4760-ae57-56aa48186e32" providerId="ADAL" clId="{E393208C-779B-449E-93F5-8DFB10DE7730}" dt="2025-05-13T14:29:11.505" v="17" actId="14100"/>
          <ac:spMkLst>
            <pc:docMk/>
            <pc:sldMk cId="935081881" sldId="1223"/>
            <ac:spMk id="10243" creationId="{4846B15E-A314-FBE4-4CE4-DB947B51E1D9}"/>
          </ac:spMkLst>
        </pc:spChg>
      </pc:sldChg>
      <pc:sldChg chg="modSp add mod">
        <pc:chgData name="Alain Sultan" userId="2b0808dc-3530-4760-ae57-56aa48186e32" providerId="ADAL" clId="{E393208C-779B-449E-93F5-8DFB10DE7730}" dt="2025-05-15T08:23:26.480" v="511" actId="20577"/>
        <pc:sldMkLst>
          <pc:docMk/>
          <pc:sldMk cId="3722468579" sldId="1224"/>
        </pc:sldMkLst>
        <pc:spChg chg="mod">
          <ac:chgData name="Alain Sultan" userId="2b0808dc-3530-4760-ae57-56aa48186e32" providerId="ADAL" clId="{E393208C-779B-449E-93F5-8DFB10DE7730}" dt="2025-05-13T14:29:02.096" v="14" actId="20577"/>
          <ac:spMkLst>
            <pc:docMk/>
            <pc:sldMk cId="3722468579" sldId="1224"/>
            <ac:spMk id="10242" creationId="{FF2DDECF-32DB-9C0E-483E-3BB2A149B76B}"/>
          </ac:spMkLst>
        </pc:spChg>
        <pc:spChg chg="mod">
          <ac:chgData name="Alain Sultan" userId="2b0808dc-3530-4760-ae57-56aa48186e32" providerId="ADAL" clId="{E393208C-779B-449E-93F5-8DFB10DE7730}" dt="2025-05-15T08:23:26.480" v="511" actId="20577"/>
          <ac:spMkLst>
            <pc:docMk/>
            <pc:sldMk cId="3722468579" sldId="1224"/>
            <ac:spMk id="10243" creationId="{4846B15E-A314-FBE4-4CE4-DB947B51E1D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5/15/2025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5/15/2025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15/05/2025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ftp.3gpp.org/tsg_sa/WG1_Serv/_permanent/Post_Release_Freeze_Cleanu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ftp.3gpp.org/tsg_sa/WG1_Serv/_permanent/Post_Release_Freeze_Cleanup/Release18_cleanu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561960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Autofit/>
          </a:bodyPr>
          <a:lstStyle/>
          <a:p>
            <a:pPr algn="ctr">
              <a:defRPr/>
            </a:pPr>
            <a:r>
              <a:rPr lang="en-US" sz="44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SA1 clean-up </a:t>
            </a:r>
          </a:p>
          <a:p>
            <a:pPr algn="ctr">
              <a:defRPr/>
            </a:pPr>
            <a:r>
              <a:rPr lang="en-US" sz="44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process</a:t>
            </a:r>
            <a:endParaRPr lang="en-GB" sz="44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  <a:p>
            <a:pPr algn="ctr">
              <a:defRPr/>
            </a:pPr>
            <a:br>
              <a:rPr lang="en-GB" sz="44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44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4470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SA1 Chair (José Luis Almodóvar Chico, KPN) &amp; MCC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93" y="4759293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S1-250012 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-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TSG-SA WG1 Meeting #110, Fukuoka, Japan, 19-23 May 2025</a:t>
            </a:r>
            <a:endParaRPr lang="nl-NL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2025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n-US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Improving SA1 clean-up process</a:t>
            </a:r>
            <a:endParaRPr lang="en-GB" sz="32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949188"/>
            <a:ext cx="8311223" cy="3622675"/>
          </a:xfrm>
        </p:spPr>
        <p:txBody>
          <a:bodyPr/>
          <a:lstStyle/>
          <a:p>
            <a:pPr marL="341305" indent="-341305"/>
            <a:r>
              <a:rPr lang="nl-NL" sz="2000" dirty="0"/>
              <a:t>At previous meeting, S1-250342 presented some conclusions on the SA1 clean-up process, i.e.:</a:t>
            </a:r>
          </a:p>
          <a:p>
            <a:pPr marL="739807" lvl="1" indent="-341305"/>
            <a:r>
              <a:rPr lang="nl-NL" sz="1600" dirty="0"/>
              <a:t>During the clean up work, all the rapporteurs provided tables capturing the analysis of the Stage-1 requirements </a:t>
            </a:r>
            <a:r>
              <a:rPr lang="en-GB" sz="1600" dirty="0"/>
              <a:t>vs stage-2/3 support.</a:t>
            </a:r>
            <a:endParaRPr lang="nl-NL" sz="1600" dirty="0"/>
          </a:p>
          <a:p>
            <a:pPr marL="739807" lvl="1" indent="-341305"/>
            <a:r>
              <a:rPr lang="nl-NL" sz="1600" dirty="0"/>
              <a:t>The last step of the process is to archive all this work so it can be used when Rel-19 clean up process starts. </a:t>
            </a:r>
          </a:p>
          <a:p>
            <a:pPr marL="739807" lvl="1" indent="-341305"/>
            <a:r>
              <a:rPr lang="nl-NL" altLang="nl-NL" sz="1600" dirty="0"/>
              <a:t>To this aim, it was agreed at SA1#109 to:</a:t>
            </a:r>
            <a:endParaRPr lang="en-US" altLang="de-DE" sz="1200" b="1" dirty="0"/>
          </a:p>
          <a:p>
            <a:pPr marL="1139857" lvl="2" indent="-341305"/>
            <a:r>
              <a:rPr lang="en-US" altLang="de-DE" sz="1200" b="1" dirty="0"/>
              <a:t>Create a specific folder on the 3GPP ftp to store all such documents </a:t>
            </a:r>
          </a:p>
          <a:p>
            <a:pPr marL="1139857" lvl="2" indent="-341305"/>
            <a:r>
              <a:rPr lang="en-US" altLang="de-DE" sz="1200" b="1" dirty="0"/>
              <a:t>Create a text file in this folder to introduce the different documents</a:t>
            </a:r>
          </a:p>
          <a:p>
            <a:pPr marL="341305" indent="-341305"/>
            <a:r>
              <a:rPr lang="nl-NL" altLang="nl-NL" sz="2000" dirty="0"/>
              <a:t>T</a:t>
            </a:r>
            <a:r>
              <a:rPr lang="en-GB" altLang="nl-NL" sz="2000" dirty="0"/>
              <a:t>his has been be done (with adaptations) by MCC – see next slides</a:t>
            </a:r>
            <a:endParaRPr lang="en-US" altLang="de-DE" sz="1600" b="1" dirty="0"/>
          </a:p>
          <a:p>
            <a:pPr marL="739807" lvl="1" indent="-341305"/>
            <a:endParaRPr lang="en-US" altLang="nl-NL" sz="1600" b="1" dirty="0"/>
          </a:p>
        </p:txBody>
      </p:sp>
    </p:spTree>
    <p:extLst>
      <p:ext uri="{BB962C8B-B14F-4D97-AF65-F5344CB8AC3E}">
        <p14:creationId xmlns:p14="http://schemas.microsoft.com/office/powerpoint/2010/main" val="347605206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n-US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Structure of the FTP for SA1 clean-up (1/2)</a:t>
            </a:r>
            <a:endParaRPr lang="en-GB" sz="32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205802"/>
            <a:ext cx="8311223" cy="3366061"/>
          </a:xfrm>
        </p:spPr>
        <p:txBody>
          <a:bodyPr/>
          <a:lstStyle/>
          <a:p>
            <a:pPr marL="341305" indent="-341305"/>
            <a:r>
              <a:rPr lang="en-GB" sz="2000" dirty="0"/>
              <a:t>Main folder is</a:t>
            </a:r>
            <a:r>
              <a:rPr lang="en-GB" altLang="nl-NL" sz="2000" dirty="0"/>
              <a:t>: </a:t>
            </a:r>
            <a:r>
              <a:rPr lang="en-US" altLang="de-DE" sz="1600" b="1" dirty="0">
                <a:hlinkClick r:id="rId2"/>
              </a:rPr>
              <a:t>https://ftp.3gpp.org/tsg_sa/WG1_Serv/_permanent/Post_Release_Freeze_Cleanup</a:t>
            </a:r>
            <a:r>
              <a:rPr lang="en-GB" altLang="de-DE" sz="2000" b="1" dirty="0"/>
              <a:t> </a:t>
            </a:r>
            <a:endParaRPr lang="en-US" altLang="de-DE" sz="1600" b="1" dirty="0"/>
          </a:p>
          <a:p>
            <a:pPr marL="739807" lvl="1" indent="-341305"/>
            <a:r>
              <a:rPr lang="en-US" altLang="nl-NL" sz="1600" b="1" dirty="0"/>
              <a:t>A “readme.txt” file is placed in this root, stating:</a:t>
            </a:r>
          </a:p>
          <a:p>
            <a:pPr marL="398502" lvl="1" indent="0">
              <a:buNone/>
            </a:pPr>
            <a:r>
              <a:rPr lang="en-GB" altLang="nl-NL" sz="1600" i="1" dirty="0"/>
              <a:t>This folder contains all the documents that have been used to clean-up the Stage 1 TSs.</a:t>
            </a:r>
          </a:p>
          <a:p>
            <a:pPr marL="398502" lvl="1" indent="0">
              <a:buNone/>
            </a:pPr>
            <a:r>
              <a:rPr lang="en-GB" altLang="nl-NL" sz="1600" i="1" dirty="0"/>
              <a:t>The "clean-up" refers to the deletion in a given Release of all the Stage-1 requirements that are not supported in the Stages 2 and 3 of this same Release (the Stage 1 is generally pushed to the next Release).</a:t>
            </a:r>
          </a:p>
          <a:p>
            <a:pPr marL="398502" lvl="1" indent="0">
              <a:buNone/>
            </a:pPr>
            <a:r>
              <a:rPr lang="en-GB" altLang="nl-NL" sz="1600" i="1" dirty="0"/>
              <a:t>This analysis is generally made by the rapporteurs, but is opened to all.</a:t>
            </a:r>
          </a:p>
          <a:p>
            <a:pPr marL="341305" indent="-341305"/>
            <a:endParaRPr lang="en-US" altLang="nl-NL" sz="1600" i="1" dirty="0"/>
          </a:p>
        </p:txBody>
      </p:sp>
    </p:spTree>
    <p:extLst>
      <p:ext uri="{BB962C8B-B14F-4D97-AF65-F5344CB8AC3E}">
        <p14:creationId xmlns:p14="http://schemas.microsoft.com/office/powerpoint/2010/main" val="93508188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n-US" sz="32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Structure of the FTP for SA1 clean-up (2/2)</a:t>
            </a:r>
            <a:endParaRPr lang="en-GB" sz="32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215851"/>
            <a:ext cx="8311223" cy="3356012"/>
          </a:xfrm>
        </p:spPr>
        <p:txBody>
          <a:bodyPr/>
          <a:lstStyle/>
          <a:p>
            <a:pPr marL="341305" indent="-341305"/>
            <a:r>
              <a:rPr lang="en-GB" sz="2000" dirty="0"/>
              <a:t>Then one subfolder is made by Release, the first one being</a:t>
            </a:r>
            <a:r>
              <a:rPr lang="en-GB" altLang="nl-NL" sz="2000" dirty="0"/>
              <a:t>: </a:t>
            </a:r>
            <a:r>
              <a:rPr lang="en-US" altLang="de-DE" sz="1600" b="1" dirty="0">
                <a:hlinkClick r:id="rId2"/>
              </a:rPr>
              <a:t>/Release18_cleanup</a:t>
            </a:r>
            <a:endParaRPr lang="en-US" altLang="de-DE" sz="1600" b="1" dirty="0"/>
          </a:p>
          <a:p>
            <a:pPr marL="341305" marR="0" lvl="0" indent="-34130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Each subfolder contains </a:t>
            </a:r>
            <a:r>
              <a:rPr lang="en-GB" sz="2000" dirty="0">
                <a:solidFill>
                  <a:prstClr val="black"/>
                </a:solidFill>
                <a:latin typeface="Calibri"/>
              </a:rPr>
              <a:t>the</a:t>
            </a: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 list of all documents (file “Rel18_cleanup.docx”)</a:t>
            </a:r>
          </a:p>
          <a:p>
            <a:pPr marL="341305" marR="0" lvl="0" indent="-341305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GB" altLang="de-DE" sz="2000" dirty="0">
                <a:solidFill>
                  <a:prstClr val="black"/>
                </a:solidFill>
                <a:latin typeface="Calibri"/>
              </a:rPr>
              <a:t>Then, instead of copying all documents in this folder (what was decided at SA1#109), all the documents are accessible by hyperlinks from the list</a:t>
            </a:r>
          </a:p>
          <a:p>
            <a:pPr marL="739807" lvl="1" indent="-341305">
              <a:buClrTx/>
              <a:buBlip>
                <a:blip r:embed="rId3"/>
              </a:buBlip>
              <a:defRPr/>
            </a:pPr>
            <a:r>
              <a:rPr lang="en-GB" altLang="de-DE" sz="1600" dirty="0">
                <a:solidFill>
                  <a:prstClr val="black"/>
                </a:solidFill>
                <a:latin typeface="Calibri"/>
              </a:rPr>
              <a:t>Indeed, it is never efficient to duplicate material </a:t>
            </a:r>
          </a:p>
        </p:txBody>
      </p:sp>
    </p:spTree>
    <p:extLst>
      <p:ext uri="{BB962C8B-B14F-4D97-AF65-F5344CB8AC3E}">
        <p14:creationId xmlns:p14="http://schemas.microsoft.com/office/powerpoint/2010/main" val="372246857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199dcaf0-96ce-4e65-9ae8-79a6ae4aa63e"/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51607</TotalTime>
  <Words>367</Words>
  <Application>Microsoft Office PowerPoint</Application>
  <PresentationFormat>On-screen Show (16:9)</PresentationFormat>
  <Paragraphs>28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MS PGothic</vt:lpstr>
      <vt:lpstr>Arial</vt:lpstr>
      <vt:lpstr>Calibri</vt:lpstr>
      <vt:lpstr>Times New Roman</vt:lpstr>
      <vt:lpstr>Office Theme</vt:lpstr>
      <vt:lpstr>Custom Design</vt:lpstr>
      <vt:lpstr>PowerPoint Presentation</vt:lpstr>
      <vt:lpstr>Improving SA1 clean-up process</vt:lpstr>
      <vt:lpstr>Structure of the FTP for SA1 clean-up (1/2)</vt:lpstr>
      <vt:lpstr>Structure of the FTP for SA1 clean-up (2/2)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2239</cp:revision>
  <cp:lastPrinted>2017-02-24T12:37:51Z</cp:lastPrinted>
  <dcterms:created xsi:type="dcterms:W3CDTF">2008-08-30T09:32:10Z</dcterms:created>
  <dcterms:modified xsi:type="dcterms:W3CDTF">2025-05-15T08:23:42Z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