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b="1" dirty="0"/>
              <a:t>SID for FS_5GSAT_Ph4-REQ</a:t>
            </a:r>
          </a:p>
          <a:p>
            <a:pPr marL="993775" lvl="2">
              <a:defRPr/>
            </a:pPr>
            <a:r>
              <a:rPr lang="en-GB" sz="1600" noProof="0" dirty="0"/>
              <a:t>Updated terminology </a:t>
            </a:r>
            <a:r>
              <a:rPr lang="en-US" sz="1600" dirty="0"/>
              <a:t>for use cases &amp; potential requirements</a:t>
            </a:r>
          </a:p>
          <a:p>
            <a:pPr marL="993775" lvl="2">
              <a:defRPr/>
            </a:pPr>
            <a:r>
              <a:rPr lang="en-US" sz="1600" dirty="0"/>
              <a:t>Clean up – removed ENs</a:t>
            </a:r>
          </a:p>
          <a:p>
            <a:pPr marL="993775" lvl="2"/>
            <a:r>
              <a:rPr lang="en-GB" sz="1600" noProof="0" dirty="0"/>
              <a:t>Additional </a:t>
            </a:r>
            <a:r>
              <a:rPr lang="en-GB" sz="1600" dirty="0"/>
              <a:t>consolidation but not completed yet (1 topic – Multi Orbit - remains to be consolidated)</a:t>
            </a:r>
          </a:p>
          <a:p>
            <a:pPr marL="536575" lvl="1"/>
            <a:r>
              <a:rPr lang="en-GB" sz="1600" b="1" dirty="0"/>
              <a:t>WID for 5GSAT_Ph4-REQ</a:t>
            </a:r>
          </a:p>
          <a:p>
            <a:pPr marL="993775" lvl="2"/>
            <a:r>
              <a:rPr lang="en-GB" sz="1600" dirty="0"/>
              <a:t>Revised WID to add objectives in line with work conducted in the study agreed</a:t>
            </a:r>
          </a:p>
          <a:p>
            <a:pPr marL="993775" lvl="2">
              <a:defRPr/>
            </a:pPr>
            <a:r>
              <a:rPr lang="en-GB" sz="1600" dirty="0"/>
              <a:t>4 CRs for 22.261 related to 5GSAT_Ph4 agreed =&gt; 60% complete</a:t>
            </a:r>
          </a:p>
          <a:p>
            <a:pPr marL="993775" lvl="2">
              <a:defRPr/>
            </a:pPr>
            <a:endParaRPr lang="en-GB" sz="1600" dirty="0"/>
          </a:p>
          <a:p>
            <a:pPr marL="993775" lvl="2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SA1#110 (May ‘25)</a:t>
            </a:r>
          </a:p>
          <a:p>
            <a:pPr marL="993775" lvl="2"/>
            <a:r>
              <a:rPr lang="en-US" sz="1600" dirty="0"/>
              <a:t>End of consolidation &amp; Update of conclusion</a:t>
            </a:r>
          </a:p>
          <a:p>
            <a:pPr marL="993775" lvl="2"/>
            <a:r>
              <a:rPr lang="en-US" sz="1600" dirty="0"/>
              <a:t>Final clean up</a:t>
            </a:r>
          </a:p>
          <a:p>
            <a:pPr marL="993775" lvl="2"/>
            <a:r>
              <a:rPr lang="en-US" sz="1600" dirty="0"/>
              <a:t>TR sent for approval to SA (SID 100% complete)</a:t>
            </a:r>
          </a:p>
          <a:p>
            <a:pPr marL="993775" lvl="2"/>
            <a:r>
              <a:rPr lang="en-US" sz="1600" dirty="0"/>
              <a:t>WID</a:t>
            </a:r>
          </a:p>
          <a:p>
            <a:pPr marL="1450975" lvl="3"/>
            <a:r>
              <a:rPr lang="en-US" sz="1400" dirty="0"/>
              <a:t>Normative work including CRs for 22.261 to be concluded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172952"/>
              </p:ext>
            </p:extLst>
          </p:nvPr>
        </p:nvGraphicFramePr>
        <p:xfrm>
          <a:off x="347800" y="1320226"/>
          <a:ext cx="11305032" cy="97795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Target moved to 06/2025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(same as the WID)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#109 - Athens, Greece, 17th-21th  Feb. 2025		 S1-250878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3621</TotalTime>
  <Words>215</Words>
  <Application>Microsoft Macintosh PowerPoint</Application>
  <PresentationFormat>Widescreen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Bérisot</cp:lastModifiedBy>
  <cp:revision>62</cp:revision>
  <dcterms:created xsi:type="dcterms:W3CDTF">2023-04-17T08:04:47Z</dcterms:created>
  <dcterms:modified xsi:type="dcterms:W3CDTF">2025-02-21T13:36:19Z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