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3"/>
  </p:notesMasterIdLst>
  <p:sldIdLst>
    <p:sldId id="278" r:id="rId5"/>
    <p:sldId id="871" r:id="rId6"/>
    <p:sldId id="867" r:id="rId7"/>
    <p:sldId id="866" r:id="rId8"/>
    <p:sldId id="868" r:id="rId9"/>
    <p:sldId id="875" r:id="rId10"/>
    <p:sldId id="294" r:id="rId11"/>
    <p:sldId id="87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76"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E4BD0A-63F2-AAF8-0257-509EEF3C830F}" name="Ashley Macri (Consultant)" initials="A(" userId="S::ashley.macri@interdigital.com::57f1c019-431a-4cd3-bfe3-4078fc567dec" providerId="AD"/>
  <p188:author id="{75F37872-BB20-A833-46C0-5FCB6D386B66}" name="Chonggang Wang" initials="CW" userId="S::chonggang.wang@interdigital.com::a4099504-3051-46e5-9761-1cc03ee8ece5" providerId="AD"/>
  <p188:author id="{27928A78-134C-B4E7-4EF8-ACF555660875}" name="Robert Stien" initials="RS" userId="S::Rob.Stien@InterDigital.com::1b7c6272-d54d-454a-bced-27a2da5e51fa" providerId="AD"/>
  <p188:author id="{44793BB4-A4EC-3DA8-1874-B406625F730C}" name="Catalina Mladin" initials="CMM" userId="Catalina Mladin"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auren D'Amore" initials="LD" lastIdx="1" clrIdx="0">
    <p:extLst>
      <p:ext uri="{19B8F6BF-5375-455C-9EA6-DF929625EA0E}">
        <p15:presenceInfo xmlns:p15="http://schemas.microsoft.com/office/powerpoint/2012/main" userId="S::damorelx@interdigital.com::ad7a6bfd-2e55-4dec-879a-1d45b1ede0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2A1B8"/>
    <a:srgbClr val="ADB9CA"/>
    <a:srgbClr val="00AEEF"/>
    <a:srgbClr val="00A99B"/>
    <a:srgbClr val="FFCC99"/>
    <a:srgbClr val="3FCDFF"/>
    <a:srgbClr val="F4B5AA"/>
    <a:srgbClr val="08B095"/>
    <a:srgbClr val="898989"/>
    <a:srgbClr val="E23B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E406BA-8311-4E0F-9EEB-2B2B602ECE2B}" v="856" dt="2025-02-17T11:38:08.046"/>
  </p1510:revLst>
</p1510:revInfo>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47" autoAdjust="0"/>
    <p:restoredTop sz="91266" autoAdjust="0"/>
  </p:normalViewPr>
  <p:slideViewPr>
    <p:cSldViewPr snapToGrid="0">
      <p:cViewPr varScale="1">
        <p:scale>
          <a:sx n="67" d="100"/>
          <a:sy n="67" d="100"/>
        </p:scale>
        <p:origin x="917" y="67"/>
      </p:cViewPr>
      <p:guideLst>
        <p:guide orient="horz" pos="576"/>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alina Mladin" userId="ecbe660b-0ff8-4b26-a091-67238c63dc76" providerId="ADAL" clId="{E2E406BA-8311-4E0F-9EEB-2B2B602ECE2B}"/>
    <pc:docChg chg="undo custSel addSld delSld modSld sldOrd">
      <pc:chgData name="Catalina Mladin" userId="ecbe660b-0ff8-4b26-a091-67238c63dc76" providerId="ADAL" clId="{E2E406BA-8311-4E0F-9EEB-2B2B602ECE2B}" dt="2025-02-17T11:56:40.031" v="2151" actId="20577"/>
      <pc:docMkLst>
        <pc:docMk/>
      </pc:docMkLst>
      <pc:sldChg chg="addSp modSp mod">
        <pc:chgData name="Catalina Mladin" userId="ecbe660b-0ff8-4b26-a091-67238c63dc76" providerId="ADAL" clId="{E2E406BA-8311-4E0F-9EEB-2B2B602ECE2B}" dt="2025-02-11T13:00:12.502" v="76" actId="1076"/>
        <pc:sldMkLst>
          <pc:docMk/>
          <pc:sldMk cId="3428629291" sldId="278"/>
        </pc:sldMkLst>
        <pc:spChg chg="mod">
          <ac:chgData name="Catalina Mladin" userId="ecbe660b-0ff8-4b26-a091-67238c63dc76" providerId="ADAL" clId="{E2E406BA-8311-4E0F-9EEB-2B2B602ECE2B}" dt="2025-02-11T12:59:14.020" v="3" actId="27636"/>
          <ac:spMkLst>
            <pc:docMk/>
            <pc:sldMk cId="3428629291" sldId="278"/>
            <ac:spMk id="2" creationId="{06D820A9-31E6-144E-B74A-FC53B28FA119}"/>
          </ac:spMkLst>
        </pc:spChg>
        <pc:spChg chg="add mod">
          <ac:chgData name="Catalina Mladin" userId="ecbe660b-0ff8-4b26-a091-67238c63dc76" providerId="ADAL" clId="{E2E406BA-8311-4E0F-9EEB-2B2B602ECE2B}" dt="2025-02-11T13:00:12.502" v="76" actId="1076"/>
          <ac:spMkLst>
            <pc:docMk/>
            <pc:sldMk cId="3428629291" sldId="278"/>
            <ac:spMk id="3" creationId="{BE45753A-43D0-0669-22B8-015ABCF02649}"/>
          </ac:spMkLst>
        </pc:spChg>
      </pc:sldChg>
      <pc:sldChg chg="del ord">
        <pc:chgData name="Catalina Mladin" userId="ecbe660b-0ff8-4b26-a091-67238c63dc76" providerId="ADAL" clId="{E2E406BA-8311-4E0F-9EEB-2B2B602ECE2B}" dt="2025-02-17T10:02:42.927" v="1478" actId="47"/>
        <pc:sldMkLst>
          <pc:docMk/>
          <pc:sldMk cId="3762253054" sldId="292"/>
        </pc:sldMkLst>
      </pc:sldChg>
      <pc:sldChg chg="addSp delSp modSp mod delAnim modAnim">
        <pc:chgData name="Catalina Mladin" userId="ecbe660b-0ff8-4b26-a091-67238c63dc76" providerId="ADAL" clId="{E2E406BA-8311-4E0F-9EEB-2B2B602ECE2B}" dt="2025-02-17T11:44:24.178" v="1917" actId="1076"/>
        <pc:sldMkLst>
          <pc:docMk/>
          <pc:sldMk cId="3308536765" sldId="294"/>
        </pc:sldMkLst>
        <pc:spChg chg="mod">
          <ac:chgData name="Catalina Mladin" userId="ecbe660b-0ff8-4b26-a091-67238c63dc76" providerId="ADAL" clId="{E2E406BA-8311-4E0F-9EEB-2B2B602ECE2B}" dt="2025-02-17T11:37:37.898" v="1887" actId="20577"/>
          <ac:spMkLst>
            <pc:docMk/>
            <pc:sldMk cId="3308536765" sldId="294"/>
            <ac:spMk id="6" creationId="{F81CF6EA-6454-C9B3-C310-A422D578F8C9}"/>
          </ac:spMkLst>
        </pc:spChg>
        <pc:spChg chg="del mod">
          <ac:chgData name="Catalina Mladin" userId="ecbe660b-0ff8-4b26-a091-67238c63dc76" providerId="ADAL" clId="{E2E406BA-8311-4E0F-9EEB-2B2B602ECE2B}" dt="2025-02-17T09:46:44.732" v="1146" actId="478"/>
          <ac:spMkLst>
            <pc:docMk/>
            <pc:sldMk cId="3308536765" sldId="294"/>
            <ac:spMk id="7" creationId="{D712E104-8C37-1153-8293-E0F96D07E4FE}"/>
          </ac:spMkLst>
        </pc:spChg>
        <pc:spChg chg="add mod ord">
          <ac:chgData name="Catalina Mladin" userId="ecbe660b-0ff8-4b26-a091-67238c63dc76" providerId="ADAL" clId="{E2E406BA-8311-4E0F-9EEB-2B2B602ECE2B}" dt="2025-02-17T11:36:52.466" v="1865" actId="14100"/>
          <ac:spMkLst>
            <pc:docMk/>
            <pc:sldMk cId="3308536765" sldId="294"/>
            <ac:spMk id="8" creationId="{3CAB8B6F-540A-927F-082B-1742BC504B55}"/>
          </ac:spMkLst>
        </pc:spChg>
        <pc:spChg chg="mod ord">
          <ac:chgData name="Catalina Mladin" userId="ecbe660b-0ff8-4b26-a091-67238c63dc76" providerId="ADAL" clId="{E2E406BA-8311-4E0F-9EEB-2B2B602ECE2B}" dt="2025-02-17T11:31:13.150" v="1860" actId="14100"/>
          <ac:spMkLst>
            <pc:docMk/>
            <pc:sldMk cId="3308536765" sldId="294"/>
            <ac:spMk id="9" creationId="{C0606D45-517A-4746-8682-4D8BD7FE90F4}"/>
          </ac:spMkLst>
        </pc:spChg>
        <pc:spChg chg="add mod">
          <ac:chgData name="Catalina Mladin" userId="ecbe660b-0ff8-4b26-a091-67238c63dc76" providerId="ADAL" clId="{E2E406BA-8311-4E0F-9EEB-2B2B602ECE2B}" dt="2025-02-17T09:39:17.866" v="755"/>
          <ac:spMkLst>
            <pc:docMk/>
            <pc:sldMk cId="3308536765" sldId="294"/>
            <ac:spMk id="10" creationId="{78BD46F9-8AD3-5E53-DBD2-1FF90BD4853B}"/>
          </ac:spMkLst>
        </pc:spChg>
        <pc:spChg chg="del">
          <ac:chgData name="Catalina Mladin" userId="ecbe660b-0ff8-4b26-a091-67238c63dc76" providerId="ADAL" clId="{E2E406BA-8311-4E0F-9EEB-2B2B602ECE2B}" dt="2025-02-17T11:37:56.438" v="1889" actId="478"/>
          <ac:spMkLst>
            <pc:docMk/>
            <pc:sldMk cId="3308536765" sldId="294"/>
            <ac:spMk id="12" creationId="{0382E333-D2C2-48DA-2301-C0B9DFDB448C}"/>
          </ac:spMkLst>
        </pc:spChg>
        <pc:spChg chg="add mod">
          <ac:chgData name="Catalina Mladin" userId="ecbe660b-0ff8-4b26-a091-67238c63dc76" providerId="ADAL" clId="{E2E406BA-8311-4E0F-9EEB-2B2B602ECE2B}" dt="2025-02-17T10:22:27.427" v="1824" actId="20577"/>
          <ac:spMkLst>
            <pc:docMk/>
            <pc:sldMk cId="3308536765" sldId="294"/>
            <ac:spMk id="15" creationId="{90355E62-D9F9-A7E4-65AC-59063102496F}"/>
          </ac:spMkLst>
        </pc:spChg>
        <pc:spChg chg="add mod ord">
          <ac:chgData name="Catalina Mladin" userId="ecbe660b-0ff8-4b26-a091-67238c63dc76" providerId="ADAL" clId="{E2E406BA-8311-4E0F-9EEB-2B2B602ECE2B}" dt="2025-02-17T11:44:24.178" v="1917" actId="1076"/>
          <ac:spMkLst>
            <pc:docMk/>
            <pc:sldMk cId="3308536765" sldId="294"/>
            <ac:spMk id="16" creationId="{F5BA70F9-405B-E0C2-1BB4-53EB5E52C216}"/>
          </ac:spMkLst>
        </pc:spChg>
        <pc:spChg chg="add del mod">
          <ac:chgData name="Catalina Mladin" userId="ecbe660b-0ff8-4b26-a091-67238c63dc76" providerId="ADAL" clId="{E2E406BA-8311-4E0F-9EEB-2B2B602ECE2B}" dt="2025-02-17T10:09:09.681" v="1587" actId="478"/>
          <ac:spMkLst>
            <pc:docMk/>
            <pc:sldMk cId="3308536765" sldId="294"/>
            <ac:spMk id="17" creationId="{E60DED9E-B5F2-0CFE-CAFA-307964EBFD0A}"/>
          </ac:spMkLst>
        </pc:spChg>
        <pc:spChg chg="add del mod">
          <ac:chgData name="Catalina Mladin" userId="ecbe660b-0ff8-4b26-a091-67238c63dc76" providerId="ADAL" clId="{E2E406BA-8311-4E0F-9EEB-2B2B602ECE2B}" dt="2025-02-17T10:09:09.681" v="1587" actId="478"/>
          <ac:spMkLst>
            <pc:docMk/>
            <pc:sldMk cId="3308536765" sldId="294"/>
            <ac:spMk id="20" creationId="{A0FB23C9-37D9-D67C-B498-9AE94CA5FC96}"/>
          </ac:spMkLst>
        </pc:spChg>
        <pc:spChg chg="del">
          <ac:chgData name="Catalina Mladin" userId="ecbe660b-0ff8-4b26-a091-67238c63dc76" providerId="ADAL" clId="{E2E406BA-8311-4E0F-9EEB-2B2B602ECE2B}" dt="2025-02-17T09:55:26.579" v="1430" actId="478"/>
          <ac:spMkLst>
            <pc:docMk/>
            <pc:sldMk cId="3308536765" sldId="294"/>
            <ac:spMk id="21" creationId="{5005AB7B-5E61-8503-D392-C5372D93DA20}"/>
          </ac:spMkLst>
        </pc:spChg>
        <pc:spChg chg="del">
          <ac:chgData name="Catalina Mladin" userId="ecbe660b-0ff8-4b26-a091-67238c63dc76" providerId="ADAL" clId="{E2E406BA-8311-4E0F-9EEB-2B2B602ECE2B}" dt="2025-02-17T09:55:26.579" v="1430" actId="478"/>
          <ac:spMkLst>
            <pc:docMk/>
            <pc:sldMk cId="3308536765" sldId="294"/>
            <ac:spMk id="22" creationId="{ED273F6E-9BA0-87DD-10E7-44A92619CE7C}"/>
          </ac:spMkLst>
        </pc:spChg>
        <pc:spChg chg="del">
          <ac:chgData name="Catalina Mladin" userId="ecbe660b-0ff8-4b26-a091-67238c63dc76" providerId="ADAL" clId="{E2E406BA-8311-4E0F-9EEB-2B2B602ECE2B}" dt="2025-02-17T09:55:26.579" v="1430" actId="478"/>
          <ac:spMkLst>
            <pc:docMk/>
            <pc:sldMk cId="3308536765" sldId="294"/>
            <ac:spMk id="23" creationId="{FAEA05ED-55D2-E934-FB58-D405A8DEF874}"/>
          </ac:spMkLst>
        </pc:spChg>
        <pc:spChg chg="del">
          <ac:chgData name="Catalina Mladin" userId="ecbe660b-0ff8-4b26-a091-67238c63dc76" providerId="ADAL" clId="{E2E406BA-8311-4E0F-9EEB-2B2B602ECE2B}" dt="2025-02-17T09:55:26.579" v="1430" actId="478"/>
          <ac:spMkLst>
            <pc:docMk/>
            <pc:sldMk cId="3308536765" sldId="294"/>
            <ac:spMk id="24" creationId="{9A021499-51E5-2A0E-8B77-338BDDA3CDF1}"/>
          </ac:spMkLst>
        </pc:spChg>
        <pc:spChg chg="mod">
          <ac:chgData name="Catalina Mladin" userId="ecbe660b-0ff8-4b26-a091-67238c63dc76" providerId="ADAL" clId="{E2E406BA-8311-4E0F-9EEB-2B2B602ECE2B}" dt="2025-02-17T11:38:08.046" v="1902" actId="20577"/>
          <ac:spMkLst>
            <pc:docMk/>
            <pc:sldMk cId="3308536765" sldId="294"/>
            <ac:spMk id="28" creationId="{CB3D704B-1187-707D-DD57-EADE1F4191D3}"/>
          </ac:spMkLst>
        </pc:spChg>
        <pc:cxnChg chg="mod">
          <ac:chgData name="Catalina Mladin" userId="ecbe660b-0ff8-4b26-a091-67238c63dc76" providerId="ADAL" clId="{E2E406BA-8311-4E0F-9EEB-2B2B602ECE2B}" dt="2025-02-17T10:30:06.819" v="1829" actId="1076"/>
          <ac:cxnSpMkLst>
            <pc:docMk/>
            <pc:sldMk cId="3308536765" sldId="294"/>
            <ac:cxnSpMk id="13" creationId="{BBEC2F1F-A7AE-D5E6-D774-245594314331}"/>
          </ac:cxnSpMkLst>
        </pc:cxnChg>
      </pc:sldChg>
      <pc:sldChg chg="modSp add del mod">
        <pc:chgData name="Catalina Mladin" userId="ecbe660b-0ff8-4b26-a091-67238c63dc76" providerId="ADAL" clId="{E2E406BA-8311-4E0F-9EEB-2B2B602ECE2B}" dt="2025-02-17T10:02:42.927" v="1478" actId="47"/>
        <pc:sldMkLst>
          <pc:docMk/>
          <pc:sldMk cId="1104173515" sldId="854"/>
        </pc:sldMkLst>
      </pc:sldChg>
      <pc:sldChg chg="add del">
        <pc:chgData name="Catalina Mladin" userId="ecbe660b-0ff8-4b26-a091-67238c63dc76" providerId="ADAL" clId="{E2E406BA-8311-4E0F-9EEB-2B2B602ECE2B}" dt="2025-02-17T10:02:42.927" v="1478" actId="47"/>
        <pc:sldMkLst>
          <pc:docMk/>
          <pc:sldMk cId="3609293133" sldId="861"/>
        </pc:sldMkLst>
      </pc:sldChg>
      <pc:sldChg chg="modSp add del mod ord">
        <pc:chgData name="Catalina Mladin" userId="ecbe660b-0ff8-4b26-a091-67238c63dc76" providerId="ADAL" clId="{E2E406BA-8311-4E0F-9EEB-2B2B602ECE2B}" dt="2025-02-17T10:02:42.927" v="1478" actId="47"/>
        <pc:sldMkLst>
          <pc:docMk/>
          <pc:sldMk cId="1835246549" sldId="863"/>
        </pc:sldMkLst>
        <pc:spChg chg="mod">
          <ac:chgData name="Catalina Mladin" userId="ecbe660b-0ff8-4b26-a091-67238c63dc76" providerId="ADAL" clId="{E2E406BA-8311-4E0F-9EEB-2B2B602ECE2B}" dt="2025-02-17T10:01:49.712" v="1475" actId="20577"/>
          <ac:spMkLst>
            <pc:docMk/>
            <pc:sldMk cId="1835246549" sldId="863"/>
            <ac:spMk id="2" creationId="{9F7D57FB-F264-B4C9-8953-C928E98AB99D}"/>
          </ac:spMkLst>
        </pc:spChg>
      </pc:sldChg>
      <pc:sldChg chg="modSp add del mod ord">
        <pc:chgData name="Catalina Mladin" userId="ecbe660b-0ff8-4b26-a091-67238c63dc76" providerId="ADAL" clId="{E2E406BA-8311-4E0F-9EEB-2B2B602ECE2B}" dt="2025-02-17T10:02:42.927" v="1478" actId="47"/>
        <pc:sldMkLst>
          <pc:docMk/>
          <pc:sldMk cId="4188700737" sldId="864"/>
        </pc:sldMkLst>
      </pc:sldChg>
      <pc:sldChg chg="modSp mod">
        <pc:chgData name="Catalina Mladin" userId="ecbe660b-0ff8-4b26-a091-67238c63dc76" providerId="ADAL" clId="{E2E406BA-8311-4E0F-9EEB-2B2B602ECE2B}" dt="2025-02-17T09:23:43.233" v="559" actId="20577"/>
        <pc:sldMkLst>
          <pc:docMk/>
          <pc:sldMk cId="1119566303" sldId="866"/>
        </pc:sldMkLst>
        <pc:spChg chg="mod">
          <ac:chgData name="Catalina Mladin" userId="ecbe660b-0ff8-4b26-a091-67238c63dc76" providerId="ADAL" clId="{E2E406BA-8311-4E0F-9EEB-2B2B602ECE2B}" dt="2025-02-17T09:23:43.233" v="559" actId="20577"/>
          <ac:spMkLst>
            <pc:docMk/>
            <pc:sldMk cId="1119566303" sldId="866"/>
            <ac:spMk id="3" creationId="{63403C43-9CCC-CACE-822E-135C757A51E2}"/>
          </ac:spMkLst>
        </pc:spChg>
      </pc:sldChg>
      <pc:sldChg chg="delSp modSp mod delAnim modAnim">
        <pc:chgData name="Catalina Mladin" userId="ecbe660b-0ff8-4b26-a091-67238c63dc76" providerId="ADAL" clId="{E2E406BA-8311-4E0F-9EEB-2B2B602ECE2B}" dt="2025-02-17T10:03:14.701" v="1501" actId="20577"/>
        <pc:sldMkLst>
          <pc:docMk/>
          <pc:sldMk cId="3803308047" sldId="871"/>
        </pc:sldMkLst>
        <pc:spChg chg="del mod">
          <ac:chgData name="Catalina Mladin" userId="ecbe660b-0ff8-4b26-a091-67238c63dc76" providerId="ADAL" clId="{E2E406BA-8311-4E0F-9EEB-2B2B602ECE2B}" dt="2025-02-17T09:36:53.411" v="748" actId="478"/>
          <ac:spMkLst>
            <pc:docMk/>
            <pc:sldMk cId="3803308047" sldId="871"/>
            <ac:spMk id="6" creationId="{C37E0091-B16F-D54F-379A-2AA76DCB5966}"/>
          </ac:spMkLst>
        </pc:spChg>
        <pc:spChg chg="mod">
          <ac:chgData name="Catalina Mladin" userId="ecbe660b-0ff8-4b26-a091-67238c63dc76" providerId="ADAL" clId="{E2E406BA-8311-4E0F-9EEB-2B2B602ECE2B}" dt="2025-02-17T10:03:14.701" v="1501" actId="20577"/>
          <ac:spMkLst>
            <pc:docMk/>
            <pc:sldMk cId="3803308047" sldId="871"/>
            <ac:spMk id="9" creationId="{565FAB0C-EA1C-B42C-89BF-9582664AC594}"/>
          </ac:spMkLst>
        </pc:spChg>
        <pc:picChg chg="mod">
          <ac:chgData name="Catalina Mladin" userId="ecbe660b-0ff8-4b26-a091-67238c63dc76" providerId="ADAL" clId="{E2E406BA-8311-4E0F-9EEB-2B2B602ECE2B}" dt="2025-02-17T09:35:18.528" v="734" actId="1076"/>
          <ac:picMkLst>
            <pc:docMk/>
            <pc:sldMk cId="3803308047" sldId="871"/>
            <ac:picMk id="5" creationId="{AF93E4C0-C27A-DD42-B89B-5FFB9391F1D2}"/>
          </ac:picMkLst>
        </pc:picChg>
        <pc:picChg chg="del mod">
          <ac:chgData name="Catalina Mladin" userId="ecbe660b-0ff8-4b26-a091-67238c63dc76" providerId="ADAL" clId="{E2E406BA-8311-4E0F-9EEB-2B2B602ECE2B}" dt="2025-02-17T09:26:11.093" v="560" actId="478"/>
          <ac:picMkLst>
            <pc:docMk/>
            <pc:sldMk cId="3803308047" sldId="871"/>
            <ac:picMk id="24" creationId="{8907EC75-B58A-502C-7FA9-E639C4EFA6C5}"/>
          </ac:picMkLst>
        </pc:picChg>
        <pc:cxnChg chg="mod">
          <ac:chgData name="Catalina Mladin" userId="ecbe660b-0ff8-4b26-a091-67238c63dc76" providerId="ADAL" clId="{E2E406BA-8311-4E0F-9EEB-2B2B602ECE2B}" dt="2025-02-17T09:35:33.056" v="737" actId="1076"/>
          <ac:cxnSpMkLst>
            <pc:docMk/>
            <pc:sldMk cId="3803308047" sldId="871"/>
            <ac:cxnSpMk id="14" creationId="{EC8C349A-6CD6-8F34-509C-849C3B9583EB}"/>
          </ac:cxnSpMkLst>
        </pc:cxnChg>
      </pc:sldChg>
      <pc:sldChg chg="modSp mod ord">
        <pc:chgData name="Catalina Mladin" userId="ecbe660b-0ff8-4b26-a091-67238c63dc76" providerId="ADAL" clId="{E2E406BA-8311-4E0F-9EEB-2B2B602ECE2B}" dt="2025-02-17T11:48:10.876" v="1952" actId="20577"/>
        <pc:sldMkLst>
          <pc:docMk/>
          <pc:sldMk cId="2827546401" sldId="873"/>
        </pc:sldMkLst>
        <pc:spChg chg="mod">
          <ac:chgData name="Catalina Mladin" userId="ecbe660b-0ff8-4b26-a091-67238c63dc76" providerId="ADAL" clId="{E2E406BA-8311-4E0F-9EEB-2B2B602ECE2B}" dt="2025-02-17T11:48:10.876" v="1952" actId="20577"/>
          <ac:spMkLst>
            <pc:docMk/>
            <pc:sldMk cId="2827546401" sldId="873"/>
            <ac:spMk id="2" creationId="{9A24C3F6-0D55-94DC-45CB-DF27FB39190B}"/>
          </ac:spMkLst>
        </pc:spChg>
      </pc:sldChg>
      <pc:sldChg chg="modSp mod">
        <pc:chgData name="Catalina Mladin" userId="ecbe660b-0ff8-4b26-a091-67238c63dc76" providerId="ADAL" clId="{E2E406BA-8311-4E0F-9EEB-2B2B602ECE2B}" dt="2025-02-17T11:56:40.031" v="2151" actId="20577"/>
        <pc:sldMkLst>
          <pc:docMk/>
          <pc:sldMk cId="2241245196" sldId="875"/>
        </pc:sldMkLst>
        <pc:spChg chg="mod">
          <ac:chgData name="Catalina Mladin" userId="ecbe660b-0ff8-4b26-a091-67238c63dc76" providerId="ADAL" clId="{E2E406BA-8311-4E0F-9EEB-2B2B602ECE2B}" dt="2025-02-17T11:56:40.031" v="2151" actId="20577"/>
          <ac:spMkLst>
            <pc:docMk/>
            <pc:sldMk cId="2241245196" sldId="875"/>
            <ac:spMk id="2" creationId="{9A24C3F6-0D55-94DC-45CB-DF27FB39190B}"/>
          </ac:spMkLst>
        </pc:spChg>
        <pc:spChg chg="mod">
          <ac:chgData name="Catalina Mladin" userId="ecbe660b-0ff8-4b26-a091-67238c63dc76" providerId="ADAL" clId="{E2E406BA-8311-4E0F-9EEB-2B2B602ECE2B}" dt="2025-02-17T11:53:47.841" v="2100" actId="20577"/>
          <ac:spMkLst>
            <pc:docMk/>
            <pc:sldMk cId="2241245196" sldId="875"/>
            <ac:spMk id="3" creationId="{3EDDD009-306F-83C8-B6E0-5F3AD221CF58}"/>
          </ac:spMkLst>
        </pc:spChg>
      </pc:sldChg>
      <pc:sldChg chg="modSp new del mod">
        <pc:chgData name="Catalina Mladin" userId="ecbe660b-0ff8-4b26-a091-67238c63dc76" providerId="ADAL" clId="{E2E406BA-8311-4E0F-9EEB-2B2B602ECE2B}" dt="2025-02-17T10:02:45.849" v="1479" actId="47"/>
        <pc:sldMkLst>
          <pc:docMk/>
          <pc:sldMk cId="565531937" sldId="876"/>
        </pc:sldMkLst>
      </pc:sldChg>
      <pc:sldChg chg="modSp new del mod">
        <pc:chgData name="Catalina Mladin" userId="ecbe660b-0ff8-4b26-a091-67238c63dc76" providerId="ADAL" clId="{E2E406BA-8311-4E0F-9EEB-2B2B602ECE2B}" dt="2025-02-17T11:47:48.239" v="1931" actId="47"/>
        <pc:sldMkLst>
          <pc:docMk/>
          <pc:sldMk cId="1553792349" sldId="876"/>
        </pc:sldMkLst>
        <pc:spChg chg="mod">
          <ac:chgData name="Catalina Mladin" userId="ecbe660b-0ff8-4b26-a091-67238c63dc76" providerId="ADAL" clId="{E2E406BA-8311-4E0F-9EEB-2B2B602ECE2B}" dt="2025-02-17T11:47:24.976" v="1928" actId="20577"/>
          <ac:spMkLst>
            <pc:docMk/>
            <pc:sldMk cId="1553792349" sldId="876"/>
            <ac:spMk id="5" creationId="{4DC1D8EF-0B98-71D6-0BD6-88CE2908C8F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34A374-B54C-5F41-9A10-CB865671A5D9}" type="datetimeFigureOut">
              <a:rPr lang="en-US" smtClean="0"/>
              <a:t>2/17/2025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155CBB-C77B-3F4E-B233-4377616C0F5E}" type="slidenum">
              <a:rPr lang="en-US" smtClean="0"/>
              <a:t>‹#›</a:t>
            </a:fld>
            <a:endParaRPr lang="en-US"/>
          </a:p>
        </p:txBody>
      </p:sp>
    </p:spTree>
    <p:extLst>
      <p:ext uri="{BB962C8B-B14F-4D97-AF65-F5344CB8AC3E}">
        <p14:creationId xmlns:p14="http://schemas.microsoft.com/office/powerpoint/2010/main" val="3877887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929FE-1143-DC20-8519-7100709482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9A37CA-DA14-852C-6E65-F3AF168D4E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8FBC94-56DC-6B07-6FD4-F67BE8491D5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34BCBE5-6220-AD31-B9F6-F1AE3641B521}"/>
              </a:ext>
            </a:extLst>
          </p:cNvPr>
          <p:cNvSpPr>
            <a:spLocks noGrp="1"/>
          </p:cNvSpPr>
          <p:nvPr>
            <p:ph type="sldNum" sz="quarter" idx="5"/>
          </p:nvPr>
        </p:nvSpPr>
        <p:spPr/>
        <p:txBody>
          <a:bodyPr/>
          <a:lstStyle/>
          <a:p>
            <a:fld id="{92155CBB-C77B-3F4E-B233-4377616C0F5E}" type="slidenum">
              <a:rPr lang="en-US" smtClean="0"/>
              <a:t>7</a:t>
            </a:fld>
            <a:endParaRPr lang="en-US"/>
          </a:p>
        </p:txBody>
      </p:sp>
    </p:spTree>
    <p:extLst>
      <p:ext uri="{BB962C8B-B14F-4D97-AF65-F5344CB8AC3E}">
        <p14:creationId xmlns:p14="http://schemas.microsoft.com/office/powerpoint/2010/main" val="15263867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AD13B1C-C88D-764F-BAB0-5ECA07983A7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r="8274" b="8274"/>
          <a:stretch/>
        </p:blipFill>
        <p:spPr>
          <a:xfrm>
            <a:off x="0" y="1"/>
            <a:ext cx="12192000" cy="6857999"/>
          </a:xfrm>
          <a:prstGeom prst="rect">
            <a:avLst/>
          </a:prstGeom>
        </p:spPr>
      </p:pic>
      <p:pic>
        <p:nvPicPr>
          <p:cNvPr id="13" name="Picture 12">
            <a:extLst>
              <a:ext uri="{FF2B5EF4-FFF2-40B4-BE49-F238E27FC236}">
                <a16:creationId xmlns:a16="http://schemas.microsoft.com/office/drawing/2014/main" id="{4E8CA5A3-21AC-8541-8D0E-E77A58EF664B}"/>
              </a:ext>
            </a:extLst>
          </p:cNvPr>
          <p:cNvPicPr>
            <a:picLocks noChangeAspect="1"/>
          </p:cNvPicPr>
          <p:nvPr userDrawn="1"/>
        </p:nvPicPr>
        <p:blipFill>
          <a:blip r:embed="rId3"/>
          <a:srcRect/>
          <a:stretch/>
        </p:blipFill>
        <p:spPr>
          <a:xfrm>
            <a:off x="723993" y="488410"/>
            <a:ext cx="1561553" cy="357334"/>
          </a:xfrm>
          <a:prstGeom prst="rect">
            <a:avLst/>
          </a:prstGeom>
        </p:spPr>
      </p:pic>
      <p:sp>
        <p:nvSpPr>
          <p:cNvPr id="15" name="Title 5">
            <a:extLst>
              <a:ext uri="{FF2B5EF4-FFF2-40B4-BE49-F238E27FC236}">
                <a16:creationId xmlns:a16="http://schemas.microsoft.com/office/drawing/2014/main" id="{90C6E18F-C085-CB40-A277-DAE80320F49B}"/>
              </a:ext>
            </a:extLst>
          </p:cNvPr>
          <p:cNvSpPr>
            <a:spLocks noGrp="1"/>
          </p:cNvSpPr>
          <p:nvPr>
            <p:ph type="ctrTitle"/>
          </p:nvPr>
        </p:nvSpPr>
        <p:spPr>
          <a:xfrm>
            <a:off x="595531" y="2669059"/>
            <a:ext cx="10387427" cy="1045977"/>
          </a:xfrm>
          <a:prstGeom prst="rect">
            <a:avLst/>
          </a:prstGeom>
        </p:spPr>
        <p:txBody>
          <a:bodyPr>
            <a:normAutofit/>
          </a:bodyPr>
          <a:lstStyle>
            <a:lvl1pPr>
              <a:defRPr sz="6000">
                <a:solidFill>
                  <a:schemeClr val="bg1"/>
                </a:solidFill>
              </a:defRPr>
            </a:lvl1pPr>
          </a:lstStyle>
          <a:p>
            <a:r>
              <a:rPr lang="en-US"/>
              <a:t>Title Goes Here</a:t>
            </a:r>
          </a:p>
        </p:txBody>
      </p:sp>
      <p:sp>
        <p:nvSpPr>
          <p:cNvPr id="16" name="Subtitle 11">
            <a:extLst>
              <a:ext uri="{FF2B5EF4-FFF2-40B4-BE49-F238E27FC236}">
                <a16:creationId xmlns:a16="http://schemas.microsoft.com/office/drawing/2014/main" id="{CB8FCE86-9237-EF4D-A55A-735190C505EB}"/>
              </a:ext>
            </a:extLst>
          </p:cNvPr>
          <p:cNvSpPr>
            <a:spLocks noGrp="1"/>
          </p:cNvSpPr>
          <p:nvPr>
            <p:ph type="subTitle" idx="1"/>
          </p:nvPr>
        </p:nvSpPr>
        <p:spPr>
          <a:xfrm>
            <a:off x="595531" y="3715036"/>
            <a:ext cx="10387428" cy="1155138"/>
          </a:xfrm>
          <a:prstGeom prst="rect">
            <a:avLst/>
          </a:prstGeom>
        </p:spPr>
        <p:txBody>
          <a:bodyPr/>
          <a:lstStyle>
            <a:lvl1pPr marL="0" indent="0">
              <a:buNone/>
              <a:defRPr sz="2400">
                <a:solidFill>
                  <a:schemeClr val="bg1"/>
                </a:solidFill>
              </a:defRPr>
            </a:lvl1pPr>
          </a:lstStyle>
          <a:p>
            <a:r>
              <a:rPr lang="en-US"/>
              <a:t>Subtitle goes here </a:t>
            </a:r>
          </a:p>
          <a:p>
            <a:endParaRPr lang="en-US"/>
          </a:p>
        </p:txBody>
      </p:sp>
      <p:pic>
        <p:nvPicPr>
          <p:cNvPr id="2" name="Picture 1">
            <a:extLst>
              <a:ext uri="{FF2B5EF4-FFF2-40B4-BE49-F238E27FC236}">
                <a16:creationId xmlns:a16="http://schemas.microsoft.com/office/drawing/2014/main" id="{D5A8CC8B-6FAD-D7AD-F678-B692F96BA3B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1172190" y="240391"/>
            <a:ext cx="749301" cy="749301"/>
          </a:xfrm>
          <a:prstGeom prst="rect">
            <a:avLst/>
          </a:prstGeom>
        </p:spPr>
      </p:pic>
      <p:sp>
        <p:nvSpPr>
          <p:cNvPr id="4" name="TextBox 3">
            <a:extLst>
              <a:ext uri="{FF2B5EF4-FFF2-40B4-BE49-F238E27FC236}">
                <a16:creationId xmlns:a16="http://schemas.microsoft.com/office/drawing/2014/main" id="{D46DCB8B-A816-774E-C572-D1DCBA02A223}"/>
              </a:ext>
            </a:extLst>
          </p:cNvPr>
          <p:cNvSpPr txBox="1"/>
          <p:nvPr userDrawn="1"/>
        </p:nvSpPr>
        <p:spPr>
          <a:xfrm>
            <a:off x="595531" y="5567626"/>
            <a:ext cx="6097656" cy="697050"/>
          </a:xfrm>
          <a:prstGeom prst="rect">
            <a:avLst/>
          </a:prstGeom>
          <a:noFill/>
        </p:spPr>
        <p:txBody>
          <a:bodyPr wrap="square">
            <a:spAutoFit/>
          </a:bodyPr>
          <a:lstStyle/>
          <a:p>
            <a:pPr>
              <a:lnSpc>
                <a:spcPct val="150000"/>
              </a:lnSpc>
            </a:pPr>
            <a:r>
              <a:rPr lang="en-US" sz="1400" b="1" spc="600" dirty="0">
                <a:solidFill>
                  <a:schemeClr val="bg1"/>
                </a:solidFill>
                <a:effectLst/>
                <a:latin typeface="+mj-lt"/>
              </a:rPr>
              <a:t>INNOVATING TODAY </a:t>
            </a:r>
          </a:p>
          <a:p>
            <a:pPr>
              <a:lnSpc>
                <a:spcPct val="150000"/>
              </a:lnSpc>
            </a:pPr>
            <a:r>
              <a:rPr lang="en-US" sz="1400" b="1" spc="600" dirty="0">
                <a:solidFill>
                  <a:schemeClr val="bg1"/>
                </a:solidFill>
                <a:effectLst/>
                <a:latin typeface="+mj-lt"/>
              </a:rPr>
              <a:t>EMPOWERING TOMORROW</a:t>
            </a:r>
          </a:p>
        </p:txBody>
      </p:sp>
    </p:spTree>
    <p:extLst>
      <p:ext uri="{BB962C8B-B14F-4D97-AF65-F5344CB8AC3E}">
        <p14:creationId xmlns:p14="http://schemas.microsoft.com/office/powerpoint/2010/main" val="1324022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ransition/Section Break Slide">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173AAF77-0F10-1247-97C3-EB14A2E453D7}"/>
              </a:ext>
            </a:extLst>
          </p:cNvPr>
          <p:cNvPicPr>
            <a:picLocks/>
          </p:cNvPicPr>
          <p:nvPr userDrawn="1"/>
        </p:nvPicPr>
        <p:blipFill rotWithShape="1">
          <a:blip r:embed="rId2" cstate="email">
            <a:extLst>
              <a:ext uri="{28A0092B-C50C-407E-A947-70E740481C1C}">
                <a14:useLocalDpi xmlns:a14="http://schemas.microsoft.com/office/drawing/2010/main"/>
              </a:ext>
            </a:extLst>
          </a:blip>
          <a:srcRect l="6429" t="11818" r="11441"/>
          <a:stretch/>
        </p:blipFill>
        <p:spPr>
          <a:xfrm>
            <a:off x="-3589" y="0"/>
            <a:ext cx="12195589" cy="6858000"/>
          </a:xfrm>
          <a:prstGeom prst="rect">
            <a:avLst/>
          </a:prstGeom>
        </p:spPr>
      </p:pic>
      <p:sp>
        <p:nvSpPr>
          <p:cNvPr id="4" name="Date Placeholder 3">
            <a:extLst>
              <a:ext uri="{FF2B5EF4-FFF2-40B4-BE49-F238E27FC236}">
                <a16:creationId xmlns:a16="http://schemas.microsoft.com/office/drawing/2014/main" id="{4B1CCA82-45B8-BA45-B289-0DE7292142AF}"/>
              </a:ext>
            </a:extLst>
          </p:cNvPr>
          <p:cNvSpPr>
            <a:spLocks noGrp="1"/>
          </p:cNvSpPr>
          <p:nvPr>
            <p:ph type="dt" sz="half" idx="10"/>
          </p:nvPr>
        </p:nvSpPr>
        <p:spPr/>
        <p:txBody>
          <a:bodyPr/>
          <a:lstStyle>
            <a:lvl1pPr>
              <a:defRPr>
                <a:solidFill>
                  <a:schemeClr val="bg1"/>
                </a:solidFill>
              </a:defRPr>
            </a:lvl1pPr>
          </a:lstStyle>
          <a:p>
            <a:fld id="{8840CE0C-F2AE-8D41-99A9-8F423AF3E155}" type="datetime1">
              <a:rPr lang="en-US" smtClean="0"/>
              <a:pPr/>
              <a:t>2/17/2025</a:t>
            </a:fld>
            <a:endParaRPr lang="en-US"/>
          </a:p>
        </p:txBody>
      </p:sp>
      <p:sp>
        <p:nvSpPr>
          <p:cNvPr id="5" name="Footer Placeholder 4">
            <a:extLst>
              <a:ext uri="{FF2B5EF4-FFF2-40B4-BE49-F238E27FC236}">
                <a16:creationId xmlns:a16="http://schemas.microsoft.com/office/drawing/2014/main" id="{8C1B975F-673B-D04E-862C-0BB78EF2978B}"/>
              </a:ext>
            </a:extLst>
          </p:cNvPr>
          <p:cNvSpPr>
            <a:spLocks noGrp="1"/>
          </p:cNvSpPr>
          <p:nvPr>
            <p:ph type="ftr" sz="quarter" idx="11"/>
          </p:nvPr>
        </p:nvSpPr>
        <p:spPr/>
        <p:txBody>
          <a:bodyPr/>
          <a:lstStyle>
            <a:lvl1pPr>
              <a:defRPr>
                <a:solidFill>
                  <a:schemeClr val="bg1"/>
                </a:solidFill>
              </a:defRPr>
            </a:lvl1pPr>
          </a:lstStyle>
          <a:p>
            <a:r>
              <a:rPr lang="en-US" dirty="0"/>
              <a:t>©2024 </a:t>
            </a:r>
            <a:r>
              <a:rPr lang="en-US" dirty="0" err="1"/>
              <a:t>InterDigital</a:t>
            </a:r>
            <a:r>
              <a:rPr lang="en-US" dirty="0"/>
              <a:t>, Inc. All Rights Reserved.</a:t>
            </a:r>
          </a:p>
        </p:txBody>
      </p:sp>
      <p:sp>
        <p:nvSpPr>
          <p:cNvPr id="6" name="Slide Number Placeholder 5">
            <a:extLst>
              <a:ext uri="{FF2B5EF4-FFF2-40B4-BE49-F238E27FC236}">
                <a16:creationId xmlns:a16="http://schemas.microsoft.com/office/drawing/2014/main" id="{497CF5CF-8750-5241-A3FD-B0701E97AA54}"/>
              </a:ext>
            </a:extLst>
          </p:cNvPr>
          <p:cNvSpPr>
            <a:spLocks noGrp="1"/>
          </p:cNvSpPr>
          <p:nvPr>
            <p:ph type="sldNum" sz="quarter" idx="12"/>
          </p:nvPr>
        </p:nvSpPr>
        <p:spPr/>
        <p:txBody>
          <a:bodyPr/>
          <a:lstStyle>
            <a:lvl1pPr>
              <a:defRPr>
                <a:solidFill>
                  <a:schemeClr val="bg1"/>
                </a:solidFill>
              </a:defRPr>
            </a:lvl1pPr>
          </a:lstStyle>
          <a:p>
            <a:fld id="{B8C7A8FA-2E0B-EF40-8154-FE6DF4DBDC95}" type="slidenum">
              <a:rPr lang="en-US" smtClean="0"/>
              <a:pPr/>
              <a:t>‹#›</a:t>
            </a:fld>
            <a:endParaRPr lang="en-US"/>
          </a:p>
        </p:txBody>
      </p:sp>
      <p:sp>
        <p:nvSpPr>
          <p:cNvPr id="11" name="Text Placeholder 10">
            <a:extLst>
              <a:ext uri="{FF2B5EF4-FFF2-40B4-BE49-F238E27FC236}">
                <a16:creationId xmlns:a16="http://schemas.microsoft.com/office/drawing/2014/main" id="{32DBC3F0-28D7-4F4A-A22F-774CC40F6EB0}"/>
              </a:ext>
            </a:extLst>
          </p:cNvPr>
          <p:cNvSpPr>
            <a:spLocks noGrp="1"/>
          </p:cNvSpPr>
          <p:nvPr>
            <p:ph type="body" sz="quarter" idx="13" hasCustomPrompt="1"/>
          </p:nvPr>
        </p:nvSpPr>
        <p:spPr>
          <a:xfrm>
            <a:off x="1121500" y="2810322"/>
            <a:ext cx="9949000" cy="757824"/>
          </a:xfrm>
          <a:prstGeom prst="rect">
            <a:avLst/>
          </a:prstGeom>
        </p:spPr>
        <p:txBody>
          <a:bodyPr>
            <a:normAutofit/>
          </a:bodyPr>
          <a:lstStyle>
            <a:lvl1pPr marL="0" indent="0" algn="ctr">
              <a:buNone/>
              <a:defRPr sz="4000" b="1">
                <a:solidFill>
                  <a:schemeClr val="bg1"/>
                </a:solidFill>
                <a:latin typeface="+mj-lt"/>
              </a:defRPr>
            </a:lvl1pPr>
          </a:lstStyle>
          <a:p>
            <a:pPr lvl="0"/>
            <a:r>
              <a:rPr lang="en-US"/>
              <a:t>Transition Slide - Title Goes Here</a:t>
            </a:r>
          </a:p>
        </p:txBody>
      </p:sp>
      <p:sp>
        <p:nvSpPr>
          <p:cNvPr id="13" name="Text Placeholder 12">
            <a:extLst>
              <a:ext uri="{FF2B5EF4-FFF2-40B4-BE49-F238E27FC236}">
                <a16:creationId xmlns:a16="http://schemas.microsoft.com/office/drawing/2014/main" id="{23350C85-E158-D94A-9462-D41B71E32AEA}"/>
              </a:ext>
            </a:extLst>
          </p:cNvPr>
          <p:cNvSpPr>
            <a:spLocks noGrp="1"/>
          </p:cNvSpPr>
          <p:nvPr>
            <p:ph type="body" sz="quarter" idx="14" hasCustomPrompt="1"/>
          </p:nvPr>
        </p:nvSpPr>
        <p:spPr>
          <a:xfrm>
            <a:off x="1121500" y="3504853"/>
            <a:ext cx="9949000" cy="365125"/>
          </a:xfrm>
          <a:prstGeom prst="rect">
            <a:avLst/>
          </a:prstGeom>
        </p:spPr>
        <p:txBody>
          <a:bodyPr>
            <a:noAutofit/>
          </a:bodyPr>
          <a:lstStyle>
            <a:lvl1pPr marL="0" indent="0" algn="ctr">
              <a:buNone/>
              <a:defRPr sz="2400">
                <a:solidFill>
                  <a:schemeClr val="bg1"/>
                </a:solidFill>
              </a:defRPr>
            </a:lvl1pPr>
          </a:lstStyle>
          <a:p>
            <a:pPr lvl="0"/>
            <a:r>
              <a:rPr lang="en-US"/>
              <a:t>Subtitle goes here</a:t>
            </a:r>
          </a:p>
        </p:txBody>
      </p:sp>
      <p:pic>
        <p:nvPicPr>
          <p:cNvPr id="2" name="Picture 1">
            <a:extLst>
              <a:ext uri="{FF2B5EF4-FFF2-40B4-BE49-F238E27FC236}">
                <a16:creationId xmlns:a16="http://schemas.microsoft.com/office/drawing/2014/main" id="{0F8FBB46-0079-92BE-B5D8-3750C3B30205}"/>
              </a:ext>
            </a:extLst>
          </p:cNvPr>
          <p:cNvPicPr>
            <a:picLocks noChangeAspect="1"/>
          </p:cNvPicPr>
          <p:nvPr userDrawn="1"/>
        </p:nvPicPr>
        <p:blipFill>
          <a:blip r:embed="rId3"/>
          <a:srcRect/>
          <a:stretch/>
        </p:blipFill>
        <p:spPr>
          <a:xfrm>
            <a:off x="591377" y="6356350"/>
            <a:ext cx="1561553" cy="357334"/>
          </a:xfrm>
          <a:prstGeom prst="rect">
            <a:avLst/>
          </a:prstGeom>
        </p:spPr>
      </p:pic>
    </p:spTree>
    <p:extLst>
      <p:ext uri="{BB962C8B-B14F-4D97-AF65-F5344CB8AC3E}">
        <p14:creationId xmlns:p14="http://schemas.microsoft.com/office/powerpoint/2010/main" val="1552727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63FA9D-EA38-004D-B079-53C9937C15EF}"/>
              </a:ext>
            </a:extLst>
          </p:cNvPr>
          <p:cNvPicPr>
            <a:picLocks/>
          </p:cNvPicPr>
          <p:nvPr userDrawn="1"/>
        </p:nvPicPr>
        <p:blipFill>
          <a:blip r:embed="rId2" cstate="email">
            <a:extLst>
              <a:ext uri="{28A0092B-C50C-407E-A947-70E740481C1C}">
                <a14:useLocalDpi xmlns:a14="http://schemas.microsoft.com/office/drawing/2010/main"/>
              </a:ext>
            </a:extLst>
          </a:blip>
          <a:srcRect/>
          <a:stretch/>
        </p:blipFill>
        <p:spPr>
          <a:xfrm>
            <a:off x="4772" y="-1724"/>
            <a:ext cx="12188952" cy="6858000"/>
          </a:xfrm>
          <a:prstGeom prst="rect">
            <a:avLst/>
          </a:prstGeom>
        </p:spPr>
      </p:pic>
      <p:sp>
        <p:nvSpPr>
          <p:cNvPr id="9" name="Footer Placeholder 4">
            <a:extLst>
              <a:ext uri="{FF2B5EF4-FFF2-40B4-BE49-F238E27FC236}">
                <a16:creationId xmlns:a16="http://schemas.microsoft.com/office/drawing/2014/main" id="{6D6020EE-FF6D-8144-9DFA-BA7B12FC3108}"/>
              </a:ext>
            </a:extLst>
          </p:cNvPr>
          <p:cNvSpPr txBox="1">
            <a:spLocks/>
          </p:cNvSpPr>
          <p:nvPr userDrawn="1"/>
        </p:nvSpPr>
        <p:spPr>
          <a:xfrm>
            <a:off x="595531"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b="0" i="0" kern="1200">
                <a:solidFill>
                  <a:schemeClr val="tx1">
                    <a:tint val="75000"/>
                  </a:schemeClr>
                </a:solidFill>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dirty="0">
                <a:solidFill>
                  <a:schemeClr val="accent5">
                    <a:lumMod val="60000"/>
                    <a:lumOff val="40000"/>
                  </a:schemeClr>
                </a:solidFill>
              </a:rPr>
              <a:t>©2024 </a:t>
            </a:r>
            <a:r>
              <a:rPr lang="en-US" dirty="0" err="1">
                <a:solidFill>
                  <a:schemeClr val="accent5">
                    <a:lumMod val="60000"/>
                    <a:lumOff val="40000"/>
                  </a:schemeClr>
                </a:solidFill>
              </a:rPr>
              <a:t>InterDigital</a:t>
            </a:r>
            <a:r>
              <a:rPr lang="en-US" dirty="0">
                <a:solidFill>
                  <a:schemeClr val="accent5">
                    <a:lumMod val="60000"/>
                    <a:lumOff val="40000"/>
                  </a:schemeClr>
                </a:solidFill>
              </a:rPr>
              <a:t>, Inc. All Rights Reserved.</a:t>
            </a:r>
          </a:p>
        </p:txBody>
      </p:sp>
      <p:sp>
        <p:nvSpPr>
          <p:cNvPr id="11" name="TextBox 10">
            <a:extLst>
              <a:ext uri="{FF2B5EF4-FFF2-40B4-BE49-F238E27FC236}">
                <a16:creationId xmlns:a16="http://schemas.microsoft.com/office/drawing/2014/main" id="{7056188C-6750-EF4F-B069-6FF2743E6765}"/>
              </a:ext>
            </a:extLst>
          </p:cNvPr>
          <p:cNvSpPr txBox="1"/>
          <p:nvPr userDrawn="1"/>
        </p:nvSpPr>
        <p:spPr>
          <a:xfrm>
            <a:off x="619035" y="1871331"/>
            <a:ext cx="9696893" cy="2862322"/>
          </a:xfrm>
          <a:prstGeom prst="rect">
            <a:avLst/>
          </a:prstGeom>
          <a:noFill/>
          <a:ln>
            <a:noFill/>
          </a:ln>
        </p:spPr>
        <p:txBody>
          <a:bodyPr wrap="square" rtlCol="0">
            <a:spAutoFit/>
          </a:bodyPr>
          <a:lstStyle/>
          <a:p>
            <a:pPr algn="l"/>
            <a:r>
              <a:rPr lang="en-US" sz="6000" b="1" dirty="0">
                <a:solidFill>
                  <a:schemeClr val="bg1"/>
                </a:solidFill>
              </a:rPr>
              <a:t>Innovating Today</a:t>
            </a:r>
          </a:p>
          <a:p>
            <a:pPr algn="l"/>
            <a:r>
              <a:rPr lang="en-US" sz="6000" b="1" dirty="0">
                <a:solidFill>
                  <a:schemeClr val="bg1"/>
                </a:solidFill>
              </a:rPr>
              <a:t>Empowering Tomorrow</a:t>
            </a:r>
            <a:br>
              <a:rPr lang="en-US" sz="6000" b="1" dirty="0">
                <a:solidFill>
                  <a:schemeClr val="bg1"/>
                </a:solidFill>
              </a:rPr>
            </a:br>
            <a:endParaRPr lang="en-US" sz="6000" b="1" dirty="0">
              <a:solidFill>
                <a:schemeClr val="bg1"/>
              </a:solidFill>
            </a:endParaRPr>
          </a:p>
        </p:txBody>
      </p:sp>
      <p:pic>
        <p:nvPicPr>
          <p:cNvPr id="2" name="Picture 1">
            <a:extLst>
              <a:ext uri="{FF2B5EF4-FFF2-40B4-BE49-F238E27FC236}">
                <a16:creationId xmlns:a16="http://schemas.microsoft.com/office/drawing/2014/main" id="{634F5A6E-2386-6D99-D126-7F42A57112CA}"/>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1172190" y="240391"/>
            <a:ext cx="749301" cy="749301"/>
          </a:xfrm>
          <a:prstGeom prst="rect">
            <a:avLst/>
          </a:prstGeom>
        </p:spPr>
      </p:pic>
      <p:pic>
        <p:nvPicPr>
          <p:cNvPr id="4" name="Picture 3">
            <a:extLst>
              <a:ext uri="{FF2B5EF4-FFF2-40B4-BE49-F238E27FC236}">
                <a16:creationId xmlns:a16="http://schemas.microsoft.com/office/drawing/2014/main" id="{7E0FCC9C-6445-345A-795F-B31F5955F516}"/>
              </a:ext>
            </a:extLst>
          </p:cNvPr>
          <p:cNvPicPr>
            <a:picLocks noChangeAspect="1"/>
          </p:cNvPicPr>
          <p:nvPr userDrawn="1"/>
        </p:nvPicPr>
        <p:blipFill>
          <a:blip r:embed="rId5"/>
          <a:srcRect/>
          <a:stretch/>
        </p:blipFill>
        <p:spPr>
          <a:xfrm>
            <a:off x="804737" y="493371"/>
            <a:ext cx="1561553" cy="357334"/>
          </a:xfrm>
          <a:prstGeom prst="rect">
            <a:avLst/>
          </a:prstGeom>
        </p:spPr>
      </p:pic>
    </p:spTree>
    <p:extLst>
      <p:ext uri="{BB962C8B-B14F-4D97-AF65-F5344CB8AC3E}">
        <p14:creationId xmlns:p14="http://schemas.microsoft.com/office/powerpoint/2010/main" val="332759594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6278880" y="1"/>
            <a:ext cx="591312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lvl1pPr>
              <a:defRPr>
                <a:solidFill>
                  <a:schemeClr val="accent5">
                    <a:lumMod val="60000"/>
                    <a:lumOff val="40000"/>
                  </a:schemeClr>
                </a:solidFill>
              </a:defRPr>
            </a:lvl1pPr>
          </a:lstStyle>
          <a:p>
            <a:fld id="{4161DE4E-075A-1945-A924-FDD54C52F94F}" type="datetime1">
              <a:rPr lang="en-US" smtClean="0"/>
              <a:pPr/>
              <a:t>2/17/2025</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lvl1pPr>
              <a:defRPr>
                <a:solidFill>
                  <a:schemeClr val="accent5">
                    <a:lumMod val="60000"/>
                    <a:lumOff val="40000"/>
                  </a:schemeClr>
                </a:solidFill>
              </a:defRPr>
            </a:lvl1pPr>
          </a:lstStyle>
          <a:p>
            <a:r>
              <a:rPr lang="en-US" dirty="0"/>
              <a:t>©2024 </a:t>
            </a:r>
            <a:r>
              <a:rPr lang="en-US" dirty="0" err="1"/>
              <a:t>InterDigital</a:t>
            </a:r>
            <a:r>
              <a:rPr lang="en-US" dirty="0"/>
              <a:t>,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519748" y="758824"/>
            <a:ext cx="4500308" cy="1069975"/>
          </a:xfrm>
          <a:prstGeom prst="rect">
            <a:avLst/>
          </a:prstGeom>
        </p:spPr>
        <p:txBody>
          <a:bodyPr anchor="b">
            <a:normAutofit/>
          </a:bodyPr>
          <a:lstStyle>
            <a:lvl1pPr>
              <a:defRPr sz="3000" baseline="0"/>
            </a:lvl1pPr>
          </a:lstStyle>
          <a:p>
            <a:r>
              <a:rPr lang="en-US"/>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519748" y="2176272"/>
            <a:ext cx="4500308" cy="3811588"/>
          </a:xfrm>
          <a:prstGeom prst="rect">
            <a:avLst/>
          </a:prstGeo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14" name="Picture 13">
            <a:extLst>
              <a:ext uri="{FF2B5EF4-FFF2-40B4-BE49-F238E27FC236}">
                <a16:creationId xmlns:a16="http://schemas.microsoft.com/office/drawing/2014/main" id="{FD449FAE-36FB-974D-8192-89ABE947D7A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674812" y="4733509"/>
            <a:ext cx="1478588" cy="1622841"/>
          </a:xfrm>
          <a:prstGeom prst="rect">
            <a:avLst/>
          </a:prstGeom>
        </p:spPr>
      </p:pic>
      <p:pic>
        <p:nvPicPr>
          <p:cNvPr id="15" name="Picture 14">
            <a:extLst>
              <a:ext uri="{FF2B5EF4-FFF2-40B4-BE49-F238E27FC236}">
                <a16:creationId xmlns:a16="http://schemas.microsoft.com/office/drawing/2014/main" id="{67FAD153-4C07-B448-B1BB-43200480DC91}"/>
              </a:ext>
            </a:extLst>
          </p:cNvPr>
          <p:cNvPicPr>
            <a:picLocks noChangeAspect="1"/>
          </p:cNvPicPr>
          <p:nvPr userDrawn="1"/>
        </p:nvPicPr>
        <p:blipFill>
          <a:blip r:embed="rId3"/>
          <a:stretch>
            <a:fillRect/>
          </a:stretch>
        </p:blipFill>
        <p:spPr>
          <a:xfrm>
            <a:off x="11172190" y="284842"/>
            <a:ext cx="749300" cy="660400"/>
          </a:xfrm>
          <a:prstGeom prst="rect">
            <a:avLst/>
          </a:prstGeom>
        </p:spPr>
      </p:pic>
      <p:pic>
        <p:nvPicPr>
          <p:cNvPr id="17" name="Picture 16" descr="Icon&#10;&#10;Description automatically generated">
            <a:extLst>
              <a:ext uri="{FF2B5EF4-FFF2-40B4-BE49-F238E27FC236}">
                <a16:creationId xmlns:a16="http://schemas.microsoft.com/office/drawing/2014/main" id="{6845C4F3-198E-794F-8449-DD1EC81753E7}"/>
              </a:ext>
            </a:extLst>
          </p:cNvPr>
          <p:cNvPicPr>
            <a:picLocks noChangeAspect="1"/>
          </p:cNvPicPr>
          <p:nvPr userDrawn="1"/>
        </p:nvPicPr>
        <p:blipFill>
          <a:blip r:embed="rId4"/>
          <a:stretch>
            <a:fillRect/>
          </a:stretch>
        </p:blipFill>
        <p:spPr>
          <a:xfrm>
            <a:off x="10982960" y="284842"/>
            <a:ext cx="749300" cy="660400"/>
          </a:xfrm>
          <a:prstGeom prst="rect">
            <a:avLst/>
          </a:prstGeom>
        </p:spPr>
      </p:pic>
    </p:spTree>
    <p:extLst>
      <p:ext uri="{BB962C8B-B14F-4D97-AF65-F5344CB8AC3E}">
        <p14:creationId xmlns:p14="http://schemas.microsoft.com/office/powerpoint/2010/main" val="981501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236535"/>
            <a:ext cx="11231880" cy="1076049"/>
          </a:xfrm>
          <a:prstGeom prst="rect">
            <a:avLst/>
          </a:prstGeom>
        </p:spPr>
        <p:txBody>
          <a:bodyPr/>
          <a:lstStyle>
            <a:lvl1pPr algn="ctr">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lvl1pPr>
              <a:defRPr>
                <a:solidFill>
                  <a:schemeClr val="accent5">
                    <a:lumMod val="60000"/>
                    <a:lumOff val="40000"/>
                  </a:schemeClr>
                </a:solidFill>
              </a:defRPr>
            </a:lvl1pPr>
          </a:lstStyle>
          <a:p>
            <a:fld id="{4B9C7EC3-BE2E-824F-AF2C-3F623D0D7FEE}" type="datetime1">
              <a:rPr lang="en-US" smtClean="0"/>
              <a:pPr/>
              <a:t>2/17/2025</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lvl1pPr>
              <a:defRPr>
                <a:solidFill>
                  <a:schemeClr val="accent5">
                    <a:lumMod val="60000"/>
                    <a:lumOff val="40000"/>
                  </a:schemeClr>
                </a:solidFill>
              </a:defRPr>
            </a:lvl1pPr>
          </a:lstStyle>
          <a:p>
            <a:r>
              <a:rPr lang="en-US" dirty="0"/>
              <a:t>©2024 </a:t>
            </a:r>
            <a:r>
              <a:rPr lang="en-US" dirty="0" err="1"/>
              <a:t>InterDigital</a:t>
            </a:r>
            <a:r>
              <a:rPr lang="en-US" dirty="0"/>
              <a:t>,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lvl1pPr>
              <a:defRPr lang="en-US" sz="1200" b="0" i="0" kern="1200" smtClean="0">
                <a:solidFill>
                  <a:schemeClr val="accent5">
                    <a:lumMod val="60000"/>
                    <a:lumOff val="40000"/>
                  </a:schemeClr>
                </a:solidFill>
                <a:latin typeface="Century Gothic" panose="020B0502020202020204" pitchFamily="34" charset="0"/>
                <a:ea typeface="+mn-ea"/>
                <a:cs typeface="+mn-cs"/>
              </a:defRPr>
            </a:lvl1pPr>
          </a:lstStyle>
          <a:p>
            <a:fld id="{B8C7A8FA-2E0B-EF40-8154-FE6DF4DBDC95}" type="slidenum">
              <a:rPr lang="en-US" smtClean="0"/>
              <a:pPr/>
              <a:t>‹#›</a:t>
            </a:fld>
            <a:endParaRPr lang="en-US"/>
          </a:p>
        </p:txBody>
      </p:sp>
      <p:sp>
        <p:nvSpPr>
          <p:cNvPr id="7" name="Content Placeholder 6">
            <a:extLst>
              <a:ext uri="{FF2B5EF4-FFF2-40B4-BE49-F238E27FC236}">
                <a16:creationId xmlns:a16="http://schemas.microsoft.com/office/drawing/2014/main" id="{CC2A4571-9977-534B-888B-E29112C6FDBA}"/>
              </a:ext>
            </a:extLst>
          </p:cNvPr>
          <p:cNvSpPr>
            <a:spLocks noGrp="1"/>
          </p:cNvSpPr>
          <p:nvPr>
            <p:ph sz="quarter" idx="13"/>
          </p:nvPr>
        </p:nvSpPr>
        <p:spPr>
          <a:xfrm>
            <a:off x="466725" y="1441174"/>
            <a:ext cx="11231880" cy="481992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02196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536579"/>
            <a:ext cx="11231880" cy="484982"/>
          </a:xfrm>
          <a:prstGeom prst="rect">
            <a:avLst/>
          </a:prstGeom>
        </p:spPr>
        <p:txBody>
          <a:bodyPr/>
          <a:lstStyle>
            <a:lvl1pPr algn="ctr">
              <a:defRPr/>
            </a:lvl1pPr>
          </a:lstStyle>
          <a:p>
            <a:r>
              <a:rPr lang="en-US" dirty="0"/>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lvl1pPr>
              <a:defRPr>
                <a:solidFill>
                  <a:schemeClr val="accent5">
                    <a:lumMod val="60000"/>
                    <a:lumOff val="40000"/>
                  </a:schemeClr>
                </a:solidFill>
              </a:defRPr>
            </a:lvl1pPr>
          </a:lstStyle>
          <a:p>
            <a:fld id="{4B9C7EC3-BE2E-824F-AF2C-3F623D0D7FEE}" type="datetime1">
              <a:rPr lang="en-US" smtClean="0"/>
              <a:pPr/>
              <a:t>2/17/2025</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lvl1pPr>
              <a:defRPr>
                <a:solidFill>
                  <a:schemeClr val="accent5">
                    <a:lumMod val="60000"/>
                    <a:lumOff val="40000"/>
                  </a:schemeClr>
                </a:solidFill>
              </a:defRPr>
            </a:lvl1pPr>
          </a:lstStyle>
          <a:p>
            <a:r>
              <a:rPr lang="en-US" dirty="0"/>
              <a:t>©2024 </a:t>
            </a:r>
            <a:r>
              <a:rPr lang="en-US" dirty="0" err="1"/>
              <a:t>InterDigital</a:t>
            </a:r>
            <a:r>
              <a:rPr lang="en-US" dirty="0"/>
              <a:t>,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lvl1pPr>
              <a:defRPr lang="en-US" sz="1200" b="0" i="0" kern="1200" smtClean="0">
                <a:solidFill>
                  <a:schemeClr val="accent5">
                    <a:lumMod val="60000"/>
                    <a:lumOff val="40000"/>
                  </a:schemeClr>
                </a:solidFill>
                <a:latin typeface="Century Gothic" panose="020B0502020202020204" pitchFamily="34" charset="0"/>
                <a:ea typeface="+mn-ea"/>
                <a:cs typeface="+mn-cs"/>
              </a:defRPr>
            </a:lvl1pPr>
          </a:lstStyle>
          <a:p>
            <a:fld id="{B8C7A8FA-2E0B-EF40-8154-FE6DF4DBDC95}" type="slidenum">
              <a:rPr lang="en-US" smtClean="0"/>
              <a:pPr/>
              <a:t>‹#›</a:t>
            </a:fld>
            <a:endParaRPr lang="en-US"/>
          </a:p>
        </p:txBody>
      </p:sp>
      <p:sp>
        <p:nvSpPr>
          <p:cNvPr id="7" name="Content Placeholder 6">
            <a:extLst>
              <a:ext uri="{FF2B5EF4-FFF2-40B4-BE49-F238E27FC236}">
                <a16:creationId xmlns:a16="http://schemas.microsoft.com/office/drawing/2014/main" id="{CC2A4571-9977-534B-888B-E29112C6FDBA}"/>
              </a:ext>
            </a:extLst>
          </p:cNvPr>
          <p:cNvSpPr>
            <a:spLocks noGrp="1"/>
          </p:cNvSpPr>
          <p:nvPr>
            <p:ph sz="quarter" idx="13"/>
          </p:nvPr>
        </p:nvSpPr>
        <p:spPr>
          <a:xfrm>
            <a:off x="466725" y="1607344"/>
            <a:ext cx="11231880" cy="465375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99F4BF77-B567-E907-5813-682588EC9060}"/>
              </a:ext>
            </a:extLst>
          </p:cNvPr>
          <p:cNvSpPr>
            <a:spLocks noGrp="1"/>
          </p:cNvSpPr>
          <p:nvPr>
            <p:ph type="body" sz="quarter" idx="14"/>
          </p:nvPr>
        </p:nvSpPr>
        <p:spPr>
          <a:xfrm>
            <a:off x="466725" y="1027903"/>
            <a:ext cx="11231563" cy="350841"/>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Master text</a:t>
            </a:r>
          </a:p>
        </p:txBody>
      </p:sp>
    </p:spTree>
    <p:extLst>
      <p:ext uri="{BB962C8B-B14F-4D97-AF65-F5344CB8AC3E}">
        <p14:creationId xmlns:p14="http://schemas.microsoft.com/office/powerpoint/2010/main" val="307188732"/>
      </p:ext>
    </p:extLst>
  </p:cSld>
  <p:clrMapOvr>
    <a:masterClrMapping/>
  </p:clrMapOvr>
  <p:extLst>
    <p:ext uri="{DCECCB84-F9BA-43D5-87BE-67443E8EF086}">
      <p15:sldGuideLst xmlns:p15="http://schemas.microsoft.com/office/powerpoint/2012/main">
        <p15:guide id="1" orient="horz" pos="816"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lvl1pPr>
              <a:defRPr>
                <a:solidFill>
                  <a:schemeClr val="accent5">
                    <a:lumMod val="60000"/>
                    <a:lumOff val="40000"/>
                  </a:schemeClr>
                </a:solidFill>
              </a:defRPr>
            </a:lvl1pPr>
          </a:lstStyle>
          <a:p>
            <a:fld id="{4B9C7EC3-BE2E-824F-AF2C-3F623D0D7FEE}" type="datetime1">
              <a:rPr lang="en-US" smtClean="0"/>
              <a:pPr/>
              <a:t>2/17/2025</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lvl1pPr>
              <a:defRPr>
                <a:solidFill>
                  <a:schemeClr val="accent5">
                    <a:lumMod val="60000"/>
                    <a:lumOff val="40000"/>
                  </a:schemeClr>
                </a:solidFill>
              </a:defRPr>
            </a:lvl1pPr>
          </a:lstStyle>
          <a:p>
            <a:r>
              <a:rPr lang="en-US" dirty="0"/>
              <a:t>©2024 </a:t>
            </a:r>
            <a:r>
              <a:rPr lang="en-US" dirty="0" err="1"/>
              <a:t>InterDigital</a:t>
            </a:r>
            <a:r>
              <a:rPr lang="en-US" dirty="0"/>
              <a:t>,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lvl1pPr>
              <a:defRPr>
                <a:solidFill>
                  <a:schemeClr val="accent5">
                    <a:lumMod val="60000"/>
                    <a:lumOff val="40000"/>
                  </a:schemeClr>
                </a:solidFill>
              </a:defRPr>
            </a:lvl1pPr>
          </a:lstStyle>
          <a:p>
            <a:fld id="{B8C7A8FA-2E0B-EF40-8154-FE6DF4DBDC95}" type="slidenum">
              <a:rPr lang="en-US" smtClean="0"/>
              <a:pPr/>
              <a:t>‹#›</a:t>
            </a:fld>
            <a:endParaRPr lang="en-US"/>
          </a:p>
        </p:txBody>
      </p:sp>
      <p:sp>
        <p:nvSpPr>
          <p:cNvPr id="6" name="Title 1">
            <a:extLst>
              <a:ext uri="{FF2B5EF4-FFF2-40B4-BE49-F238E27FC236}">
                <a16:creationId xmlns:a16="http://schemas.microsoft.com/office/drawing/2014/main" id="{178E30F4-9773-8A20-9D5E-8F3ADA8E458C}"/>
              </a:ext>
            </a:extLst>
          </p:cNvPr>
          <p:cNvSpPr>
            <a:spLocks noGrp="1"/>
          </p:cNvSpPr>
          <p:nvPr>
            <p:ph type="title"/>
          </p:nvPr>
        </p:nvSpPr>
        <p:spPr>
          <a:xfrm>
            <a:off x="467360" y="236536"/>
            <a:ext cx="11231880" cy="1076049"/>
          </a:xfrm>
          <a:prstGeom prst="rect">
            <a:avLst/>
          </a:prstGeom>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3485592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1F90B9-18F5-674C-ABE7-DE6F7EA7CB58}"/>
              </a:ext>
            </a:extLst>
          </p:cNvPr>
          <p:cNvSpPr>
            <a:spLocks noGrp="1"/>
          </p:cNvSpPr>
          <p:nvPr>
            <p:ph type="body" idx="1"/>
          </p:nvPr>
        </p:nvSpPr>
        <p:spPr>
          <a:xfrm>
            <a:off x="839788" y="1542015"/>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DE061EB-3DE1-014F-983F-9C1017B6AA82}"/>
              </a:ext>
            </a:extLst>
          </p:cNvPr>
          <p:cNvSpPr>
            <a:spLocks noGrp="1"/>
          </p:cNvSpPr>
          <p:nvPr>
            <p:ph sz="half" idx="2"/>
          </p:nvPr>
        </p:nvSpPr>
        <p:spPr>
          <a:xfrm>
            <a:off x="839788" y="2365927"/>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77BC6D-C1FB-3B42-8876-8C208D904FDB}"/>
              </a:ext>
            </a:extLst>
          </p:cNvPr>
          <p:cNvSpPr>
            <a:spLocks noGrp="1"/>
          </p:cNvSpPr>
          <p:nvPr>
            <p:ph type="body" sz="quarter" idx="3"/>
          </p:nvPr>
        </p:nvSpPr>
        <p:spPr>
          <a:xfrm>
            <a:off x="6172200" y="1542015"/>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7A61F4-ED00-2845-8EEA-17E8E675118D}"/>
              </a:ext>
            </a:extLst>
          </p:cNvPr>
          <p:cNvSpPr>
            <a:spLocks noGrp="1"/>
          </p:cNvSpPr>
          <p:nvPr>
            <p:ph sz="quarter" idx="4"/>
          </p:nvPr>
        </p:nvSpPr>
        <p:spPr>
          <a:xfrm>
            <a:off x="6172200" y="2365927"/>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57D5D1-D827-604E-93E6-2206CD308B5F}"/>
              </a:ext>
            </a:extLst>
          </p:cNvPr>
          <p:cNvSpPr>
            <a:spLocks noGrp="1"/>
          </p:cNvSpPr>
          <p:nvPr>
            <p:ph type="dt" sz="half" idx="10"/>
          </p:nvPr>
        </p:nvSpPr>
        <p:spPr/>
        <p:txBody>
          <a:bodyPr/>
          <a:lstStyle>
            <a:lvl1pPr>
              <a:defRPr>
                <a:solidFill>
                  <a:schemeClr val="accent5">
                    <a:lumMod val="60000"/>
                    <a:lumOff val="40000"/>
                  </a:schemeClr>
                </a:solidFill>
              </a:defRPr>
            </a:lvl1pPr>
          </a:lstStyle>
          <a:p>
            <a:fld id="{BAE9AC86-883B-2949-A778-BA26A3B828B6}" type="datetime1">
              <a:rPr lang="en-US" smtClean="0"/>
              <a:pPr/>
              <a:t>2/17/2025</a:t>
            </a:fld>
            <a:endParaRPr lang="en-US"/>
          </a:p>
        </p:txBody>
      </p:sp>
      <p:sp>
        <p:nvSpPr>
          <p:cNvPr id="8" name="Footer Placeholder 7">
            <a:extLst>
              <a:ext uri="{FF2B5EF4-FFF2-40B4-BE49-F238E27FC236}">
                <a16:creationId xmlns:a16="http://schemas.microsoft.com/office/drawing/2014/main" id="{81A609A6-9CE6-2D4F-A800-80E36D12A3CB}"/>
              </a:ext>
            </a:extLst>
          </p:cNvPr>
          <p:cNvSpPr>
            <a:spLocks noGrp="1"/>
          </p:cNvSpPr>
          <p:nvPr>
            <p:ph type="ftr" sz="quarter" idx="11"/>
          </p:nvPr>
        </p:nvSpPr>
        <p:spPr/>
        <p:txBody>
          <a:bodyPr/>
          <a:lstStyle>
            <a:lvl1pPr>
              <a:defRPr>
                <a:solidFill>
                  <a:schemeClr val="accent5">
                    <a:lumMod val="60000"/>
                    <a:lumOff val="40000"/>
                  </a:schemeClr>
                </a:solidFill>
              </a:defRPr>
            </a:lvl1pPr>
          </a:lstStyle>
          <a:p>
            <a:r>
              <a:rPr lang="en-US" dirty="0"/>
              <a:t>©2024 </a:t>
            </a:r>
            <a:r>
              <a:rPr lang="en-US" dirty="0" err="1"/>
              <a:t>InterDigital</a:t>
            </a:r>
            <a:r>
              <a:rPr lang="en-US" dirty="0"/>
              <a:t>, Inc. All Rights Reserved.</a:t>
            </a:r>
          </a:p>
        </p:txBody>
      </p:sp>
      <p:sp>
        <p:nvSpPr>
          <p:cNvPr id="9" name="Slide Number Placeholder 8">
            <a:extLst>
              <a:ext uri="{FF2B5EF4-FFF2-40B4-BE49-F238E27FC236}">
                <a16:creationId xmlns:a16="http://schemas.microsoft.com/office/drawing/2014/main" id="{E3E229BC-33ED-9846-99A6-B5BE08E2D1AD}"/>
              </a:ext>
            </a:extLst>
          </p:cNvPr>
          <p:cNvSpPr>
            <a:spLocks noGrp="1"/>
          </p:cNvSpPr>
          <p:nvPr>
            <p:ph type="sldNum" sz="quarter" idx="12"/>
          </p:nvPr>
        </p:nvSpPr>
        <p:spPr/>
        <p:txBody>
          <a:bodyPr/>
          <a:lstStyle>
            <a:lvl1pPr>
              <a:defRPr>
                <a:solidFill>
                  <a:schemeClr val="accent5">
                    <a:lumMod val="60000"/>
                    <a:lumOff val="40000"/>
                  </a:schemeClr>
                </a:solidFill>
              </a:defRPr>
            </a:lvl1pPr>
          </a:lstStyle>
          <a:p>
            <a:fld id="{B8C7A8FA-2E0B-EF40-8154-FE6DF4DBDC95}" type="slidenum">
              <a:rPr lang="en-US" smtClean="0"/>
              <a:pPr/>
              <a:t>‹#›</a:t>
            </a:fld>
            <a:endParaRPr lang="en-US"/>
          </a:p>
        </p:txBody>
      </p:sp>
      <p:sp>
        <p:nvSpPr>
          <p:cNvPr id="10" name="Title 1">
            <a:extLst>
              <a:ext uri="{FF2B5EF4-FFF2-40B4-BE49-F238E27FC236}">
                <a16:creationId xmlns:a16="http://schemas.microsoft.com/office/drawing/2014/main" id="{4A8F126E-7E4E-E72D-72C0-B20FE9D00FF7}"/>
              </a:ext>
            </a:extLst>
          </p:cNvPr>
          <p:cNvSpPr>
            <a:spLocks noGrp="1"/>
          </p:cNvSpPr>
          <p:nvPr>
            <p:ph type="title"/>
          </p:nvPr>
        </p:nvSpPr>
        <p:spPr>
          <a:xfrm>
            <a:off x="839788" y="236535"/>
            <a:ext cx="10515600" cy="1076049"/>
          </a:xfrm>
          <a:prstGeom prst="rect">
            <a:avLst/>
          </a:prstGeom>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4146189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54192058"/>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B088DB-E9A1-4947-B778-1AD4E3C780F2}"/>
              </a:ext>
            </a:extLst>
          </p:cNvPr>
          <p:cNvSpPr>
            <a:spLocks noGrp="1"/>
          </p:cNvSpPr>
          <p:nvPr>
            <p:ph type="title"/>
          </p:nvPr>
        </p:nvSpPr>
        <p:spPr>
          <a:xfrm>
            <a:off x="467360" y="229389"/>
            <a:ext cx="10515600" cy="1095927"/>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6F214823-1E55-A44E-9CA0-F56607FA5CBC}"/>
              </a:ext>
            </a:extLst>
          </p:cNvPr>
          <p:cNvSpPr>
            <a:spLocks noGrp="1"/>
          </p:cNvSpPr>
          <p:nvPr>
            <p:ph type="body" idx="1"/>
          </p:nvPr>
        </p:nvSpPr>
        <p:spPr>
          <a:xfrm>
            <a:off x="467360" y="1540565"/>
            <a:ext cx="10515600" cy="463639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560A75-EAD2-5E4F-9ED6-6089C157F731}"/>
              </a:ext>
            </a:extLst>
          </p:cNvPr>
          <p:cNvSpPr>
            <a:spLocks noGrp="1"/>
          </p:cNvSpPr>
          <p:nvPr>
            <p:ph type="dt" sz="half" idx="2"/>
          </p:nvPr>
        </p:nvSpPr>
        <p:spPr>
          <a:xfrm>
            <a:off x="9329420" y="6356350"/>
            <a:ext cx="1308100" cy="365125"/>
          </a:xfrm>
          <a:prstGeom prst="rect">
            <a:avLst/>
          </a:prstGeom>
        </p:spPr>
        <p:txBody>
          <a:bodyPr vert="horz" lIns="91440" tIns="45720" rIns="91440" bIns="45720" rtlCol="0" anchor="ctr"/>
          <a:lstStyle>
            <a:lvl1pPr algn="l">
              <a:defRPr sz="1200" b="0" i="0">
                <a:solidFill>
                  <a:schemeClr val="accent5">
                    <a:lumMod val="60000"/>
                    <a:lumOff val="40000"/>
                  </a:schemeClr>
                </a:solidFill>
                <a:latin typeface="Century Gothic" panose="020B0502020202020204" pitchFamily="34" charset="0"/>
              </a:defRPr>
            </a:lvl1pPr>
          </a:lstStyle>
          <a:p>
            <a:fld id="{BA3D12ED-4383-9244-87E8-481A9366BACC}" type="datetime1">
              <a:rPr lang="en-US" smtClean="0"/>
              <a:pPr/>
              <a:t>2/17/2025</a:t>
            </a:fld>
            <a:endParaRPr lang="en-US"/>
          </a:p>
        </p:txBody>
      </p:sp>
      <p:sp>
        <p:nvSpPr>
          <p:cNvPr id="5" name="Footer Placeholder 4">
            <a:extLst>
              <a:ext uri="{FF2B5EF4-FFF2-40B4-BE49-F238E27FC236}">
                <a16:creationId xmlns:a16="http://schemas.microsoft.com/office/drawing/2014/main" id="{103EFBD3-D414-1A4D-9832-22C1D11E47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1200" b="0" i="0">
                <a:solidFill>
                  <a:schemeClr val="accent5">
                    <a:lumMod val="60000"/>
                    <a:lumOff val="40000"/>
                  </a:schemeClr>
                </a:solidFill>
                <a:latin typeface="Century Gothic" panose="020B0502020202020204" pitchFamily="34" charset="0"/>
              </a:defRPr>
            </a:lvl1pPr>
          </a:lstStyle>
          <a:p>
            <a:r>
              <a:rPr lang="en-US" dirty="0"/>
              <a:t>©2024 </a:t>
            </a:r>
            <a:r>
              <a:rPr lang="en-US" dirty="0" err="1"/>
              <a:t>InterDigital</a:t>
            </a:r>
            <a:r>
              <a:rPr lang="en-US" dirty="0"/>
              <a:t>, Inc. All Rights Reserved.</a:t>
            </a:r>
          </a:p>
        </p:txBody>
      </p:sp>
      <p:sp>
        <p:nvSpPr>
          <p:cNvPr id="6" name="Slide Number Placeholder 5">
            <a:extLst>
              <a:ext uri="{FF2B5EF4-FFF2-40B4-BE49-F238E27FC236}">
                <a16:creationId xmlns:a16="http://schemas.microsoft.com/office/drawing/2014/main" id="{7DE07094-71A7-A443-95D4-1FE08020317F}"/>
              </a:ext>
            </a:extLst>
          </p:cNvPr>
          <p:cNvSpPr>
            <a:spLocks noGrp="1"/>
          </p:cNvSpPr>
          <p:nvPr>
            <p:ph type="sldNum" sz="quarter" idx="4"/>
          </p:nvPr>
        </p:nvSpPr>
        <p:spPr>
          <a:xfrm>
            <a:off x="10982960" y="6356350"/>
            <a:ext cx="716280" cy="365125"/>
          </a:xfrm>
          <a:prstGeom prst="rect">
            <a:avLst/>
          </a:prstGeom>
        </p:spPr>
        <p:txBody>
          <a:bodyPr vert="horz" lIns="91440" tIns="45720" rIns="91440" bIns="45720" rtlCol="0" anchor="ctr"/>
          <a:lstStyle>
            <a:lvl1pPr algn="r">
              <a:defRPr sz="1200" b="0" i="0">
                <a:solidFill>
                  <a:schemeClr val="accent5">
                    <a:lumMod val="60000"/>
                    <a:lumOff val="40000"/>
                  </a:schemeClr>
                </a:solidFill>
                <a:latin typeface="Century Gothic" panose="020B0502020202020204" pitchFamily="34" charset="0"/>
              </a:defRPr>
            </a:lvl1pPr>
          </a:lstStyle>
          <a:p>
            <a:fld id="{B8C7A8FA-2E0B-EF40-8154-FE6DF4DBDC95}" type="slidenum">
              <a:rPr lang="en-US" smtClean="0"/>
              <a:pPr/>
              <a:t>‹#›</a:t>
            </a:fld>
            <a:endParaRPr lang="en-US"/>
          </a:p>
        </p:txBody>
      </p:sp>
      <p:pic>
        <p:nvPicPr>
          <p:cNvPr id="29" name="Picture 28">
            <a:extLst>
              <a:ext uri="{FF2B5EF4-FFF2-40B4-BE49-F238E27FC236}">
                <a16:creationId xmlns:a16="http://schemas.microsoft.com/office/drawing/2014/main" id="{40B2D94C-4C40-4C37-FA41-B62C93590FE0}"/>
              </a:ext>
            </a:extLst>
          </p:cNvPr>
          <p:cNvPicPr>
            <a:picLocks noChangeAspect="1"/>
          </p:cNvPicPr>
          <p:nvPr userDrawn="1"/>
        </p:nvPicPr>
        <p:blipFill>
          <a:blip r:embed="rId11">
            <a:lum bright="70000" contrast="-70000"/>
          </a:blip>
          <a:srcRect/>
          <a:stretch/>
        </p:blipFill>
        <p:spPr>
          <a:xfrm>
            <a:off x="455534" y="6392212"/>
            <a:ext cx="1098946" cy="251475"/>
          </a:xfrm>
          <a:prstGeom prst="rect">
            <a:avLst/>
          </a:prstGeom>
        </p:spPr>
      </p:pic>
    </p:spTree>
    <p:extLst>
      <p:ext uri="{BB962C8B-B14F-4D97-AF65-F5344CB8AC3E}">
        <p14:creationId xmlns:p14="http://schemas.microsoft.com/office/powerpoint/2010/main" val="846067080"/>
      </p:ext>
    </p:extLst>
  </p:cSld>
  <p:clrMap bg1="lt1" tx1="dk1" bg2="lt2" tx2="dk2" accent1="accent1" accent2="accent2" accent3="accent3" accent4="accent4" accent5="accent5" accent6="accent6" hlink="hlink" folHlink="folHlink"/>
  <p:sldLayoutIdLst>
    <p:sldLayoutId id="2147483676" r:id="rId1"/>
    <p:sldLayoutId id="2147483678" r:id="rId2"/>
    <p:sldLayoutId id="2147483677" r:id="rId3"/>
    <p:sldLayoutId id="2147483656" r:id="rId4"/>
    <p:sldLayoutId id="2147483654" r:id="rId5"/>
    <p:sldLayoutId id="2147483680" r:id="rId6"/>
    <p:sldLayoutId id="2147483679" r:id="rId7"/>
    <p:sldLayoutId id="2147483653" r:id="rId8"/>
    <p:sldLayoutId id="2147483681" r:id="rId9"/>
  </p:sldLayoutIdLst>
  <p:hf hdr="0"/>
  <p:txStyles>
    <p:titleStyle>
      <a:lvl1pPr algn="l" defTabSz="914400" rtl="0" eaLnBrk="1" latinLnBrk="0" hangingPunct="1">
        <a:lnSpc>
          <a:spcPct val="90000"/>
        </a:lnSpc>
        <a:spcBef>
          <a:spcPct val="0"/>
        </a:spcBef>
        <a:buNone/>
        <a:defRPr sz="3300" b="1" i="0" kern="12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76"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hyperlink" Target="(https:/newsletter.mediatek.com/hubfs/MediaTek-6G-Vision-White-Paper-EN0122.pdf)" TargetMode="External"/><Relationship Id="rId2" Type="http://schemas.openxmlformats.org/officeDocument/2006/relationships/hyperlink" Target="https://www.ngmn.org/wp-content/uploads/NGMN_6G_Trustworthiness.pdf" TargetMode="Externa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hyperlink" Target="http://handle.itu.int/11.1002/pub/80fd6f3d-en" TargetMode="Externa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hyperlink" Target="https://www.ngmn.org/wp-content/uploads/NGMN_6G_Trustworthiness.pdf"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820A9-31E6-144E-B74A-FC53B28FA119}"/>
              </a:ext>
            </a:extLst>
          </p:cNvPr>
          <p:cNvSpPr>
            <a:spLocks noGrp="1"/>
          </p:cNvSpPr>
          <p:nvPr>
            <p:ph type="ctrTitle"/>
          </p:nvPr>
        </p:nvSpPr>
        <p:spPr/>
        <p:txBody>
          <a:bodyPr>
            <a:normAutofit/>
          </a:bodyPr>
          <a:lstStyle/>
          <a:p>
            <a:r>
              <a:rPr lang="en-US" dirty="0"/>
              <a:t>Trustworthiness &amp; 3GPP</a:t>
            </a:r>
          </a:p>
        </p:txBody>
      </p:sp>
      <p:sp>
        <p:nvSpPr>
          <p:cNvPr id="3" name="TextBox 2">
            <a:extLst>
              <a:ext uri="{FF2B5EF4-FFF2-40B4-BE49-F238E27FC236}">
                <a16:creationId xmlns:a16="http://schemas.microsoft.com/office/drawing/2014/main" id="{BE45753A-43D0-0669-22B8-015ABCF02649}"/>
              </a:ext>
            </a:extLst>
          </p:cNvPr>
          <p:cNvSpPr txBox="1"/>
          <p:nvPr/>
        </p:nvSpPr>
        <p:spPr>
          <a:xfrm>
            <a:off x="815387" y="4143375"/>
            <a:ext cx="5280613" cy="646331"/>
          </a:xfrm>
          <a:prstGeom prst="rect">
            <a:avLst/>
          </a:prstGeom>
          <a:noFill/>
        </p:spPr>
        <p:txBody>
          <a:bodyPr wrap="none" rtlCol="0">
            <a:spAutoFit/>
          </a:bodyPr>
          <a:lstStyle/>
          <a:p>
            <a:pPr algn="l"/>
            <a:r>
              <a:rPr lang="en-US" dirty="0">
                <a:solidFill>
                  <a:schemeClr val="bg1"/>
                </a:solidFill>
              </a:rPr>
              <a:t>Catalina Mladin, InterDigital Communications</a:t>
            </a:r>
          </a:p>
          <a:p>
            <a:pPr algn="l"/>
            <a:r>
              <a:rPr lang="en-US" dirty="0">
                <a:solidFill>
                  <a:schemeClr val="bg1"/>
                </a:solidFill>
              </a:rPr>
              <a:t>February 11, 2025</a:t>
            </a:r>
          </a:p>
        </p:txBody>
      </p:sp>
    </p:spTree>
    <p:extLst>
      <p:ext uri="{BB962C8B-B14F-4D97-AF65-F5344CB8AC3E}">
        <p14:creationId xmlns:p14="http://schemas.microsoft.com/office/powerpoint/2010/main" val="3428629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lose up of a nautilus shell and its spiral design">
            <a:extLst>
              <a:ext uri="{FF2B5EF4-FFF2-40B4-BE49-F238E27FC236}">
                <a16:creationId xmlns:a16="http://schemas.microsoft.com/office/drawing/2014/main" id="{AF93E4C0-C27A-DD42-B89B-5FFB9391F1D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95650" y="1013881"/>
            <a:ext cx="7247119" cy="4830233"/>
          </a:xfrm>
        </p:spPr>
      </p:pic>
      <p:sp>
        <p:nvSpPr>
          <p:cNvPr id="9" name="TextBox 8">
            <a:extLst>
              <a:ext uri="{FF2B5EF4-FFF2-40B4-BE49-F238E27FC236}">
                <a16:creationId xmlns:a16="http://schemas.microsoft.com/office/drawing/2014/main" id="{565FAB0C-EA1C-B42C-89BF-9582664AC594}"/>
              </a:ext>
            </a:extLst>
          </p:cNvPr>
          <p:cNvSpPr txBox="1"/>
          <p:nvPr/>
        </p:nvSpPr>
        <p:spPr>
          <a:xfrm>
            <a:off x="1404977" y="2090169"/>
            <a:ext cx="2103120" cy="2308324"/>
          </a:xfrm>
          <a:prstGeom prst="rect">
            <a:avLst/>
          </a:prstGeom>
          <a:noFill/>
        </p:spPr>
        <p:txBody>
          <a:bodyPr wrap="square" rtlCol="0">
            <a:spAutoFit/>
          </a:bodyPr>
          <a:lstStyle/>
          <a:p>
            <a:r>
              <a:rPr lang="en-US" sz="2400" b="1" i="1" dirty="0">
                <a:solidFill>
                  <a:srgbClr val="0070C0"/>
                </a:solidFill>
              </a:rPr>
              <a:t>Each question can be addressed at several levels  </a:t>
            </a:r>
          </a:p>
        </p:txBody>
      </p:sp>
      <p:cxnSp>
        <p:nvCxnSpPr>
          <p:cNvPr id="14" name="Straight Arrow Connector 13">
            <a:extLst>
              <a:ext uri="{FF2B5EF4-FFF2-40B4-BE49-F238E27FC236}">
                <a16:creationId xmlns:a16="http://schemas.microsoft.com/office/drawing/2014/main" id="{EC8C349A-6CD6-8F34-509C-849C3B9583EB}"/>
              </a:ext>
            </a:extLst>
          </p:cNvPr>
          <p:cNvCxnSpPr>
            <a:cxnSpLocks/>
          </p:cNvCxnSpPr>
          <p:nvPr/>
        </p:nvCxnSpPr>
        <p:spPr bwMode="auto">
          <a:xfrm flipV="1">
            <a:off x="4370756" y="3269374"/>
            <a:ext cx="3450488" cy="688057"/>
          </a:xfrm>
          <a:prstGeom prst="straightConnector1">
            <a:avLst/>
          </a:prstGeom>
          <a:ln w="85725">
            <a:solidFill>
              <a:schemeClr val="accent3"/>
            </a:solidFill>
            <a:headEnd type="none" w="med" len="med"/>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0330804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5DA04-8310-E28C-72DA-0574B4EA220E}"/>
              </a:ext>
            </a:extLst>
          </p:cNvPr>
          <p:cNvSpPr>
            <a:spLocks noGrp="1"/>
          </p:cNvSpPr>
          <p:nvPr>
            <p:ph type="title"/>
          </p:nvPr>
        </p:nvSpPr>
        <p:spPr/>
        <p:txBody>
          <a:bodyPr/>
          <a:lstStyle/>
          <a:p>
            <a:r>
              <a:rPr lang="en-US" sz="3733" dirty="0"/>
              <a:t>Why (“Trustworthiness” in 6G)?</a:t>
            </a:r>
          </a:p>
        </p:txBody>
      </p:sp>
      <p:sp>
        <p:nvSpPr>
          <p:cNvPr id="3" name="Content Placeholder 2">
            <a:extLst>
              <a:ext uri="{FF2B5EF4-FFF2-40B4-BE49-F238E27FC236}">
                <a16:creationId xmlns:a16="http://schemas.microsoft.com/office/drawing/2014/main" id="{8E5C3D31-5B20-1DC1-F8FF-59CAF1F46551}"/>
              </a:ext>
            </a:extLst>
          </p:cNvPr>
          <p:cNvSpPr>
            <a:spLocks noGrp="1"/>
          </p:cNvSpPr>
          <p:nvPr>
            <p:ph idx="1"/>
          </p:nvPr>
        </p:nvSpPr>
        <p:spPr/>
        <p:txBody>
          <a:bodyPr/>
          <a:lstStyle/>
          <a:p>
            <a:r>
              <a:rPr lang="en-US" sz="2400" i="1" dirty="0">
                <a:solidFill>
                  <a:srgbClr val="3D3C3B"/>
                </a:solidFill>
              </a:rPr>
              <a:t>“6G networks must therefore have an </a:t>
            </a:r>
            <a:r>
              <a:rPr lang="en-US" sz="2400" i="1" u="sng" dirty="0">
                <a:solidFill>
                  <a:srgbClr val="3D3C3B"/>
                </a:solidFill>
              </a:rPr>
              <a:t>inherent trustworthiness design </a:t>
            </a:r>
            <a:r>
              <a:rPr lang="en-US" sz="2400" i="1" dirty="0">
                <a:solidFill>
                  <a:srgbClr val="3D3C3B"/>
                </a:solidFill>
              </a:rPr>
              <a:t>to promote the effectiveness of security protection and enhance the ability of privacy protection, such as trusted computing and blockchain. […] A 6G mobile network should be trusted to deliver these use cases </a:t>
            </a:r>
            <a:r>
              <a:rPr lang="en-US" sz="2400" i="1" u="sng" dirty="0">
                <a:solidFill>
                  <a:srgbClr val="3D3C3B"/>
                </a:solidFill>
              </a:rPr>
              <a:t>across several trustworthiness aspects including security, privacy, reliability, resilience, and safety</a:t>
            </a:r>
            <a:r>
              <a:rPr lang="en-US" sz="2400" i="1" dirty="0">
                <a:solidFill>
                  <a:srgbClr val="3D3C3B"/>
                </a:solidFill>
              </a:rPr>
              <a:t>”. </a:t>
            </a:r>
            <a:r>
              <a:rPr lang="en-US" sz="2400" dirty="0">
                <a:solidFill>
                  <a:srgbClr val="3D3C3B"/>
                </a:solidFill>
              </a:rPr>
              <a:t>(</a:t>
            </a:r>
            <a:r>
              <a:rPr lang="en-US" sz="2400" dirty="0">
                <a:hlinkClick r:id="rId2"/>
              </a:rPr>
              <a:t>NGMN Publication, “6G Trustworthiness Considerations”</a:t>
            </a:r>
            <a:r>
              <a:rPr lang="en-US" sz="2400" dirty="0"/>
              <a:t>).  </a:t>
            </a:r>
          </a:p>
          <a:p>
            <a:pPr marL="0" indent="0">
              <a:buNone/>
            </a:pPr>
            <a:endParaRPr lang="en-US" sz="2400" dirty="0"/>
          </a:p>
          <a:p>
            <a:r>
              <a:rPr lang="en-US" sz="2400" i="1" dirty="0">
                <a:ea typeface="MS Mincho" panose="02020609040205080304" pitchFamily="49" charset="-128"/>
              </a:rPr>
              <a:t>As a condition of its success, </a:t>
            </a:r>
            <a:r>
              <a:rPr lang="en-US" sz="2400" i="1" u="sng" dirty="0">
                <a:ea typeface="MS Mincho" panose="02020609040205080304" pitchFamily="49" charset="-128"/>
              </a:rPr>
              <a:t>trust in 6G will have to be conferred by end users and by the entities that operate and deliver 6G </a:t>
            </a:r>
            <a:r>
              <a:rPr lang="en-US" sz="2400" i="1" dirty="0">
                <a:ea typeface="MS Mincho" panose="02020609040205080304" pitchFamily="49" charset="-128"/>
              </a:rPr>
              <a:t>(“6G operators”). Trust is certainly about the ability of 6G to fulfill or exceed expectations in terms of user experience….” (</a:t>
            </a:r>
            <a:r>
              <a:rPr lang="en-US" sz="2400" i="1" dirty="0" err="1">
                <a:ea typeface="MS Mincho" panose="02020609040205080304" pitchFamily="49" charset="-128"/>
                <a:hlinkClick r:id="rId3"/>
              </a:rPr>
              <a:t>Mediatek</a:t>
            </a:r>
            <a:r>
              <a:rPr lang="en-US" sz="2400" i="1" dirty="0">
                <a:ea typeface="MS Mincho" panose="02020609040205080304" pitchFamily="49" charset="-128"/>
                <a:hlinkClick r:id="rId3"/>
              </a:rPr>
              <a:t> 6G Vision Whitepaper</a:t>
            </a:r>
            <a:r>
              <a:rPr lang="en-US" sz="2400" i="1" dirty="0">
                <a:ea typeface="MS Mincho" panose="02020609040205080304" pitchFamily="49" charset="-128"/>
              </a:rPr>
              <a:t>)</a:t>
            </a:r>
          </a:p>
          <a:p>
            <a:endParaRPr lang="en-US" sz="2400" dirty="0"/>
          </a:p>
          <a:p>
            <a:pPr algn="l"/>
            <a:endParaRPr lang="en-US" dirty="0"/>
          </a:p>
        </p:txBody>
      </p:sp>
    </p:spTree>
    <p:extLst>
      <p:ext uri="{BB962C8B-B14F-4D97-AF65-F5344CB8AC3E}">
        <p14:creationId xmlns:p14="http://schemas.microsoft.com/office/powerpoint/2010/main" val="241962951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4C2A2-1624-6D97-492A-768E14CFD430}"/>
              </a:ext>
            </a:extLst>
          </p:cNvPr>
          <p:cNvSpPr>
            <a:spLocks noGrp="1"/>
          </p:cNvSpPr>
          <p:nvPr>
            <p:ph type="title"/>
          </p:nvPr>
        </p:nvSpPr>
        <p:spPr>
          <a:xfrm>
            <a:off x="99754" y="153824"/>
            <a:ext cx="10063941" cy="1143000"/>
          </a:xfrm>
        </p:spPr>
        <p:txBody>
          <a:bodyPr/>
          <a:lstStyle/>
          <a:p>
            <a:r>
              <a:rPr lang="en-US" dirty="0"/>
              <a:t> What?</a:t>
            </a:r>
            <a:br>
              <a:rPr lang="en-US" dirty="0"/>
            </a:br>
            <a:r>
              <a:rPr lang="en-US" dirty="0"/>
              <a:t> Proposed working definition for 3GPP</a:t>
            </a:r>
          </a:p>
        </p:txBody>
      </p:sp>
      <p:sp>
        <p:nvSpPr>
          <p:cNvPr id="3" name="Content Placeholder 2">
            <a:extLst>
              <a:ext uri="{FF2B5EF4-FFF2-40B4-BE49-F238E27FC236}">
                <a16:creationId xmlns:a16="http://schemas.microsoft.com/office/drawing/2014/main" id="{63403C43-9CCC-CACE-822E-135C757A51E2}"/>
              </a:ext>
            </a:extLst>
          </p:cNvPr>
          <p:cNvSpPr>
            <a:spLocks noGrp="1"/>
          </p:cNvSpPr>
          <p:nvPr>
            <p:ph idx="1"/>
          </p:nvPr>
        </p:nvSpPr>
        <p:spPr/>
        <p:txBody>
          <a:bodyPr>
            <a:normAutofit fontScale="92500" lnSpcReduction="10000"/>
          </a:bodyPr>
          <a:lstStyle/>
          <a:p>
            <a:pPr marL="609585">
              <a:spcAft>
                <a:spcPts val="1200"/>
              </a:spcAft>
            </a:pPr>
            <a:r>
              <a:rPr lang="en-US" sz="1867" i="1" dirty="0">
                <a:ea typeface="Calibri" panose="020F0502020204030204" pitchFamily="34" charset="0"/>
              </a:rPr>
              <a:t>Based on the following excerpts from </a:t>
            </a:r>
            <a:r>
              <a:rPr lang="en-GB" sz="1867" dirty="0">
                <a:ea typeface="Calibri" panose="020F0502020204030204" pitchFamily="34" charset="0"/>
                <a:hlinkClick r:id="rId2"/>
              </a:rPr>
              <a:t>ITU-T Y.3052</a:t>
            </a:r>
            <a:r>
              <a:rPr lang="en-GB" sz="1867" dirty="0">
                <a:ea typeface="Calibri" panose="020F0502020204030204" pitchFamily="34" charset="0"/>
              </a:rPr>
              <a:t>:</a:t>
            </a:r>
          </a:p>
          <a:p>
            <a:pPr marL="152448" indent="0">
              <a:spcAft>
                <a:spcPts val="1200"/>
              </a:spcAft>
              <a:buNone/>
            </a:pPr>
            <a:r>
              <a:rPr lang="en-GB" sz="1867" i="1" dirty="0">
                <a:ea typeface="Calibri" panose="020F0502020204030204" pitchFamily="34" charset="0"/>
              </a:rPr>
              <a:t>“The measurable belief and/or confidence which represents accumulated value from history and the expecting value for the future.</a:t>
            </a:r>
            <a:r>
              <a:rPr lang="en-US" sz="1867" dirty="0">
                <a:ea typeface="Calibri" panose="020F0502020204030204" pitchFamily="34" charset="0"/>
              </a:rPr>
              <a:t> […] </a:t>
            </a:r>
            <a:r>
              <a:rPr lang="en-GB" sz="1867" i="1" dirty="0">
                <a:ea typeface="Calibri" panose="020F0502020204030204" pitchFamily="34" charset="0"/>
              </a:rPr>
              <a:t>is quantitatively and/or qualitatively calculated and measured. […] is used to evaluate values of entities, value-chains among multiple stakeholders and human behaviours, including decision making.”</a:t>
            </a:r>
            <a:endParaRPr lang="en-US" sz="1867" dirty="0">
              <a:ea typeface="Times New Roman" panose="02020603050405020304" pitchFamily="18" charset="0"/>
            </a:endParaRPr>
          </a:p>
          <a:p>
            <a:r>
              <a:rPr lang="en-GB" sz="2400" b="1" dirty="0">
                <a:ea typeface="Times New Roman" panose="02020603050405020304" pitchFamily="18" charset="0"/>
              </a:rPr>
              <a:t>Trustworthiness</a:t>
            </a:r>
            <a:r>
              <a:rPr lang="en-GB" sz="2400" dirty="0">
                <a:ea typeface="Times New Roman" panose="02020603050405020304" pitchFamily="18" charset="0"/>
              </a:rPr>
              <a:t>: quantifiable and coherent belief and/or confidence that a service participant functions and benefits the system. 6GS Trustworthiness can be quantified as a multi-dimensional and dynamic parameter which includes aspects of reliability, security, privacy, resiliency, and reputation. The complex values assigned to this parameter can be based on (but not restricted to) policies, evidence of behavior and implementation-specific algorithms.  </a:t>
            </a:r>
          </a:p>
          <a:p>
            <a:endParaRPr lang="en-US" sz="2400" dirty="0">
              <a:ea typeface="Times New Roman" panose="02020603050405020304" pitchFamily="18" charset="0"/>
            </a:endParaRPr>
          </a:p>
          <a:p>
            <a:pPr marL="0" indent="0">
              <a:buNone/>
            </a:pPr>
            <a:r>
              <a:rPr lang="en-US" sz="2133" dirty="0"/>
              <a:t>NOTE: This wording aims to disambiguate this term from “trust” already used in 3GPP, while reusing commonalities. </a:t>
            </a:r>
          </a:p>
        </p:txBody>
      </p:sp>
    </p:spTree>
    <p:extLst>
      <p:ext uri="{BB962C8B-B14F-4D97-AF65-F5344CB8AC3E}">
        <p14:creationId xmlns:p14="http://schemas.microsoft.com/office/powerpoint/2010/main" val="111956630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70981-D1DC-6853-493C-0E9E65A752A5}"/>
              </a:ext>
            </a:extLst>
          </p:cNvPr>
          <p:cNvSpPr>
            <a:spLocks noGrp="1"/>
          </p:cNvSpPr>
          <p:nvPr>
            <p:ph type="title"/>
          </p:nvPr>
        </p:nvSpPr>
        <p:spPr/>
        <p:txBody>
          <a:bodyPr/>
          <a:lstStyle/>
          <a:p>
            <a:r>
              <a:rPr lang="en-US" dirty="0"/>
              <a:t>What and How (example): </a:t>
            </a:r>
            <a:br>
              <a:rPr lang="en-US" dirty="0"/>
            </a:br>
            <a:r>
              <a:rPr lang="en-US" dirty="0"/>
              <a:t>Trust Index in ITU-T</a:t>
            </a:r>
          </a:p>
        </p:txBody>
      </p:sp>
      <p:sp>
        <p:nvSpPr>
          <p:cNvPr id="3" name="Content Placeholder 2">
            <a:extLst>
              <a:ext uri="{FF2B5EF4-FFF2-40B4-BE49-F238E27FC236}">
                <a16:creationId xmlns:a16="http://schemas.microsoft.com/office/drawing/2014/main" id="{F4C432DD-C076-BF28-D37A-39A04E3CBF7A}"/>
              </a:ext>
            </a:extLst>
          </p:cNvPr>
          <p:cNvSpPr>
            <a:spLocks noGrp="1"/>
          </p:cNvSpPr>
          <p:nvPr>
            <p:ph idx="1"/>
          </p:nvPr>
        </p:nvSpPr>
        <p:spPr>
          <a:xfrm>
            <a:off x="6595487" y="1454152"/>
            <a:ext cx="5236679" cy="5322569"/>
          </a:xfrm>
        </p:spPr>
        <p:txBody>
          <a:bodyPr/>
          <a:lstStyle/>
          <a:p>
            <a:r>
              <a:rPr lang="en-IN" sz="2133" dirty="0">
                <a:latin typeface="Times New Roman" panose="02020603050405020304" pitchFamily="18" charset="0"/>
                <a:ea typeface="SimSun" panose="02010600030101010101" pitchFamily="2" charset="-122"/>
              </a:rPr>
              <a:t>ITU-T introduced “trust index” as </a:t>
            </a:r>
            <a:r>
              <a:rPr lang="en-GB" sz="2133" dirty="0">
                <a:latin typeface="Times New Roman" panose="02020603050405020304" pitchFamily="18" charset="0"/>
                <a:ea typeface="Calibri" panose="020F0502020204030204" pitchFamily="34" charset="0"/>
              </a:rPr>
              <a:t>a weighted combination  of technical attributes related to security, strength, reliability, availability, ability, etc.</a:t>
            </a:r>
          </a:p>
          <a:p>
            <a:r>
              <a:rPr lang="en-IN" sz="2133" dirty="0">
                <a:latin typeface="Times New Roman" panose="02020603050405020304" pitchFamily="18" charset="0"/>
                <a:ea typeface="SimSun" panose="02010600030101010101" pitchFamily="2" charset="-122"/>
              </a:rPr>
              <a:t>Includes </a:t>
            </a:r>
            <a:r>
              <a:rPr lang="en-GB" sz="2133" dirty="0">
                <a:latin typeface="Times New Roman" panose="02020603050405020304" pitchFamily="18" charset="0"/>
                <a:ea typeface="Calibri" panose="020F0502020204030204" pitchFamily="34" charset="0"/>
              </a:rPr>
              <a:t>quantitative and qualitative assessments</a:t>
            </a:r>
          </a:p>
          <a:p>
            <a:r>
              <a:rPr lang="en-IN" sz="2133" dirty="0">
                <a:latin typeface="Times New Roman" panose="02020603050405020304" pitchFamily="18" charset="0"/>
                <a:ea typeface="SimSun" panose="02010600030101010101" pitchFamily="2" charset="-122"/>
              </a:rPr>
              <a:t>Similar to quality of service (QoS) and quality of experience (QoE)</a:t>
            </a:r>
          </a:p>
          <a:p>
            <a:r>
              <a:rPr lang="en-GB" sz="2133" dirty="0">
                <a:latin typeface="Times New Roman" panose="02020603050405020304" pitchFamily="18" charset="0"/>
                <a:ea typeface="Calibri" panose="020F0502020204030204" pitchFamily="34" charset="0"/>
              </a:rPr>
              <a:t>Relying/ dependent on:</a:t>
            </a:r>
          </a:p>
          <a:p>
            <a:pPr lvl="1"/>
            <a:r>
              <a:rPr lang="en-GB" sz="1867" dirty="0">
                <a:latin typeface="Times New Roman" panose="02020603050405020304" pitchFamily="18" charset="0"/>
                <a:ea typeface="Calibri" panose="020F0502020204030204" pitchFamily="34" charset="0"/>
              </a:rPr>
              <a:t>Policies </a:t>
            </a:r>
          </a:p>
          <a:p>
            <a:pPr lvl="1"/>
            <a:r>
              <a:rPr lang="en-GB" sz="1867" dirty="0">
                <a:latin typeface="Times New Roman" panose="02020603050405020304" pitchFamily="18" charset="0"/>
                <a:ea typeface="Calibri" panose="020F0502020204030204" pitchFamily="34" charset="0"/>
              </a:rPr>
              <a:t>Combination of services, applications, etc. involved</a:t>
            </a:r>
          </a:p>
          <a:p>
            <a:pPr lvl="1"/>
            <a:r>
              <a:rPr lang="en-GB" sz="1867" dirty="0">
                <a:latin typeface="Times New Roman" panose="02020603050405020304" pitchFamily="18" charset="0"/>
                <a:ea typeface="Calibri" panose="020F0502020204030204" pitchFamily="34" charset="0"/>
              </a:rPr>
              <a:t>Implementation-dependent algorithms </a:t>
            </a:r>
            <a:endParaRPr lang="en-US" sz="1867" dirty="0"/>
          </a:p>
          <a:p>
            <a:endParaRPr lang="en-GB" sz="2400" dirty="0">
              <a:latin typeface="Times New Roman" panose="02020603050405020304" pitchFamily="18" charset="0"/>
              <a:ea typeface="Calibri" panose="020F0502020204030204" pitchFamily="34" charset="0"/>
            </a:endParaRPr>
          </a:p>
        </p:txBody>
      </p:sp>
      <p:pic>
        <p:nvPicPr>
          <p:cNvPr id="1027" name="Picture 3">
            <a:extLst>
              <a:ext uri="{FF2B5EF4-FFF2-40B4-BE49-F238E27FC236}">
                <a16:creationId xmlns:a16="http://schemas.microsoft.com/office/drawing/2014/main" id="{930A0AB7-0AB9-E709-A506-5E69C2A22B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0911" y="2554394"/>
            <a:ext cx="5664576" cy="320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928171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D30D4-338F-5D05-A548-C8B50064AF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24C3F6-0D55-94DC-45CB-DF27FB39190B}"/>
              </a:ext>
            </a:extLst>
          </p:cNvPr>
          <p:cNvSpPr>
            <a:spLocks noGrp="1"/>
          </p:cNvSpPr>
          <p:nvPr>
            <p:ph type="title"/>
          </p:nvPr>
        </p:nvSpPr>
        <p:spPr>
          <a:xfrm>
            <a:off x="332509" y="228600"/>
            <a:ext cx="9423208" cy="1143000"/>
          </a:xfrm>
        </p:spPr>
        <p:txBody>
          <a:bodyPr/>
          <a:lstStyle/>
          <a:p>
            <a:r>
              <a:rPr lang="en-US" sz="3733" dirty="0"/>
              <a:t>How (in 3GPP)? (example) </a:t>
            </a:r>
          </a:p>
        </p:txBody>
      </p:sp>
      <p:sp>
        <p:nvSpPr>
          <p:cNvPr id="3" name="Content Placeholder 2">
            <a:extLst>
              <a:ext uri="{FF2B5EF4-FFF2-40B4-BE49-F238E27FC236}">
                <a16:creationId xmlns:a16="http://schemas.microsoft.com/office/drawing/2014/main" id="{3EDDD009-306F-83C8-B6E0-5F3AD221CF58}"/>
              </a:ext>
            </a:extLst>
          </p:cNvPr>
          <p:cNvSpPr>
            <a:spLocks noGrp="1"/>
          </p:cNvSpPr>
          <p:nvPr>
            <p:ph idx="1"/>
          </p:nvPr>
        </p:nvSpPr>
        <p:spPr/>
        <p:txBody>
          <a:bodyPr/>
          <a:lstStyle/>
          <a:p>
            <a:pPr marL="0">
              <a:spcAft>
                <a:spcPts val="1200"/>
              </a:spcAft>
            </a:pPr>
            <a:r>
              <a:rPr lang="en-GB" sz="2133" dirty="0">
                <a:latin typeface="Times New Roman" panose="02020603050405020304" pitchFamily="18" charset="0"/>
                <a:ea typeface="Times New Roman" panose="02020603050405020304" pitchFamily="18" charset="0"/>
              </a:rPr>
              <a:t>Distributed </a:t>
            </a:r>
          </a:p>
          <a:p>
            <a:pPr marL="0">
              <a:spcAft>
                <a:spcPts val="1200"/>
              </a:spcAft>
            </a:pPr>
            <a:r>
              <a:rPr lang="en-GB" sz="2133" dirty="0">
                <a:latin typeface="Times New Roman" panose="02020603050405020304" pitchFamily="18" charset="0"/>
                <a:ea typeface="Times New Roman" panose="02020603050405020304" pitchFamily="18" charset="0"/>
              </a:rPr>
              <a:t>Granular and dynamic relationships enabling trustworthiness</a:t>
            </a:r>
            <a:endParaRPr lang="en-US" sz="2133" dirty="0">
              <a:latin typeface="Times New Roman" panose="02020603050405020304" pitchFamily="18" charset="0"/>
              <a:ea typeface="Times New Roman" panose="02020603050405020304" pitchFamily="18" charset="0"/>
            </a:endParaRPr>
          </a:p>
          <a:p>
            <a:pPr marL="0">
              <a:spcAft>
                <a:spcPts val="1200"/>
              </a:spcAft>
            </a:pPr>
            <a:r>
              <a:rPr lang="en-GB" sz="2133" dirty="0">
                <a:latin typeface="Times New Roman" panose="02020603050405020304" pitchFamily="18" charset="0"/>
                <a:ea typeface="Times New Roman" panose="02020603050405020304" pitchFamily="18" charset="0"/>
              </a:rPr>
              <a:t>Continuous evaluation of trustworthiness assessment</a:t>
            </a:r>
          </a:p>
          <a:p>
            <a:pPr marL="0">
              <a:spcAft>
                <a:spcPts val="1200"/>
              </a:spcAft>
            </a:pPr>
            <a:r>
              <a:rPr lang="en-GB" sz="2133" dirty="0">
                <a:latin typeface="Times New Roman" panose="02020603050405020304" pitchFamily="18" charset="0"/>
                <a:ea typeface="Times New Roman" panose="02020603050405020304" pitchFamily="18" charset="0"/>
              </a:rPr>
              <a:t>Exposure of authorized assessments</a:t>
            </a:r>
            <a:endParaRPr lang="en-US" sz="2133" dirty="0"/>
          </a:p>
          <a:p>
            <a:pPr algn="l"/>
            <a:endParaRPr lang="en-US" dirty="0"/>
          </a:p>
        </p:txBody>
      </p:sp>
    </p:spTree>
    <p:extLst>
      <p:ext uri="{BB962C8B-B14F-4D97-AF65-F5344CB8AC3E}">
        <p14:creationId xmlns:p14="http://schemas.microsoft.com/office/powerpoint/2010/main" val="224124519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0518E-54F8-5750-54BD-6D1BA57BE508}"/>
            </a:ext>
          </a:extLst>
        </p:cNvPr>
        <p:cNvGrpSpPr/>
        <p:nvPr/>
      </p:nvGrpSpPr>
      <p:grpSpPr>
        <a:xfrm>
          <a:off x="0" y="0"/>
          <a:ext cx="0" cy="0"/>
          <a:chOff x="0" y="0"/>
          <a:chExt cx="0" cy="0"/>
        </a:xfrm>
      </p:grpSpPr>
      <p:sp>
        <p:nvSpPr>
          <p:cNvPr id="9" name="Oval 8">
            <a:extLst>
              <a:ext uri="{FF2B5EF4-FFF2-40B4-BE49-F238E27FC236}">
                <a16:creationId xmlns:a16="http://schemas.microsoft.com/office/drawing/2014/main" id="{C0606D45-517A-4746-8682-4D8BD7FE90F4}"/>
              </a:ext>
            </a:extLst>
          </p:cNvPr>
          <p:cNvSpPr/>
          <p:nvPr/>
        </p:nvSpPr>
        <p:spPr>
          <a:xfrm>
            <a:off x="3166675" y="1628017"/>
            <a:ext cx="4388555" cy="4056209"/>
          </a:xfrm>
          <a:prstGeom prst="ellipse">
            <a:avLst/>
          </a:prstGeom>
          <a:gradFill flip="none" rotWithShape="1">
            <a:gsLst>
              <a:gs pos="58000">
                <a:srgbClr val="FFF0C3"/>
              </a:gs>
              <a:gs pos="96000">
                <a:schemeClr val="bg1"/>
              </a:gs>
              <a:gs pos="26000">
                <a:srgbClr val="FFCC99"/>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3CAB8B6F-540A-927F-082B-1742BC504B55}"/>
              </a:ext>
            </a:extLst>
          </p:cNvPr>
          <p:cNvSpPr/>
          <p:nvPr/>
        </p:nvSpPr>
        <p:spPr>
          <a:xfrm>
            <a:off x="3486150" y="4600215"/>
            <a:ext cx="3669030" cy="1005954"/>
          </a:xfrm>
          <a:prstGeom prst="ellipse">
            <a:avLst/>
          </a:prstGeom>
          <a:solidFill>
            <a:srgbClr val="00AEEF">
              <a:alpha val="50196"/>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FAC68E40-59AC-0E4F-3983-640C8DAFFEF2}"/>
              </a:ext>
            </a:extLst>
          </p:cNvPr>
          <p:cNvSpPr>
            <a:spLocks noGrp="1"/>
          </p:cNvSpPr>
          <p:nvPr>
            <p:ph type="dt" sz="half" idx="10"/>
          </p:nvPr>
        </p:nvSpPr>
        <p:spPr/>
        <p:txBody>
          <a:bodyPr/>
          <a:lstStyle/>
          <a:p>
            <a:fld id="{4B9C7EC3-BE2E-824F-AF2C-3F623D0D7FEE}" type="datetime1">
              <a:rPr lang="en-US" smtClean="0"/>
              <a:pPr/>
              <a:t>2/17/2025</a:t>
            </a:fld>
            <a:endParaRPr lang="en-US"/>
          </a:p>
        </p:txBody>
      </p:sp>
      <p:sp>
        <p:nvSpPr>
          <p:cNvPr id="3" name="Footer Placeholder 2">
            <a:extLst>
              <a:ext uri="{FF2B5EF4-FFF2-40B4-BE49-F238E27FC236}">
                <a16:creationId xmlns:a16="http://schemas.microsoft.com/office/drawing/2014/main" id="{C7A145C7-2161-25AC-71D0-DF29D4030962}"/>
              </a:ext>
            </a:extLst>
          </p:cNvPr>
          <p:cNvSpPr>
            <a:spLocks noGrp="1"/>
          </p:cNvSpPr>
          <p:nvPr>
            <p:ph type="ftr" sz="quarter" idx="11"/>
          </p:nvPr>
        </p:nvSpPr>
        <p:spPr/>
        <p:txBody>
          <a:bodyPr/>
          <a:lstStyle/>
          <a:p>
            <a:r>
              <a:rPr lang="en-US" dirty="0"/>
              <a:t>©2025 </a:t>
            </a:r>
            <a:r>
              <a:rPr lang="en-US" dirty="0" err="1"/>
              <a:t>InterDigital</a:t>
            </a:r>
            <a:r>
              <a:rPr lang="en-US" dirty="0"/>
              <a:t>, Inc. All Rights Reserved.</a:t>
            </a:r>
          </a:p>
        </p:txBody>
      </p:sp>
      <p:sp>
        <p:nvSpPr>
          <p:cNvPr id="4" name="Slide Number Placeholder 3">
            <a:extLst>
              <a:ext uri="{FF2B5EF4-FFF2-40B4-BE49-F238E27FC236}">
                <a16:creationId xmlns:a16="http://schemas.microsoft.com/office/drawing/2014/main" id="{58373680-DE5A-2CC6-8D82-75FC41EDEB36}"/>
              </a:ext>
            </a:extLst>
          </p:cNvPr>
          <p:cNvSpPr>
            <a:spLocks noGrp="1"/>
          </p:cNvSpPr>
          <p:nvPr>
            <p:ph type="sldNum" sz="quarter" idx="12"/>
          </p:nvPr>
        </p:nvSpPr>
        <p:spPr/>
        <p:txBody>
          <a:bodyPr/>
          <a:lstStyle/>
          <a:p>
            <a:fld id="{B8C7A8FA-2E0B-EF40-8154-FE6DF4DBDC95}" type="slidenum">
              <a:rPr lang="en-US" smtClean="0"/>
              <a:pPr/>
              <a:t>7</a:t>
            </a:fld>
            <a:endParaRPr lang="en-US"/>
          </a:p>
        </p:txBody>
      </p:sp>
      <p:sp>
        <p:nvSpPr>
          <p:cNvPr id="5" name="Title 4">
            <a:extLst>
              <a:ext uri="{FF2B5EF4-FFF2-40B4-BE49-F238E27FC236}">
                <a16:creationId xmlns:a16="http://schemas.microsoft.com/office/drawing/2014/main" id="{88B19ADB-EB74-4846-AC86-E9B04EC5DF7D}"/>
              </a:ext>
            </a:extLst>
          </p:cNvPr>
          <p:cNvSpPr>
            <a:spLocks noGrp="1"/>
          </p:cNvSpPr>
          <p:nvPr>
            <p:ph type="title"/>
          </p:nvPr>
        </p:nvSpPr>
        <p:spPr>
          <a:xfrm>
            <a:off x="467360" y="236536"/>
            <a:ext cx="7304774" cy="1076049"/>
          </a:xfrm>
        </p:spPr>
        <p:txBody>
          <a:bodyPr>
            <a:normAutofit fontScale="90000"/>
          </a:bodyPr>
          <a:lstStyle/>
          <a:p>
            <a:pPr algn="l"/>
            <a:r>
              <a:rPr lang="en-US" dirty="0"/>
              <a:t>Why? (exposure):</a:t>
            </a:r>
            <a:br>
              <a:rPr lang="en-US" dirty="0"/>
            </a:br>
            <a:r>
              <a:rPr lang="en-US" dirty="0"/>
              <a:t>Expanding Telco Service </a:t>
            </a:r>
            <a:br>
              <a:rPr lang="en-US" dirty="0"/>
            </a:br>
            <a:r>
              <a:rPr lang="en-US" dirty="0"/>
              <a:t>and Network Value </a:t>
            </a:r>
          </a:p>
        </p:txBody>
      </p:sp>
      <p:sp>
        <p:nvSpPr>
          <p:cNvPr id="6" name="Rounded Rectangle 5">
            <a:extLst>
              <a:ext uri="{FF2B5EF4-FFF2-40B4-BE49-F238E27FC236}">
                <a16:creationId xmlns:a16="http://schemas.microsoft.com/office/drawing/2014/main" id="{F81CF6EA-6454-C9B3-C310-A422D578F8C9}"/>
              </a:ext>
            </a:extLst>
          </p:cNvPr>
          <p:cNvSpPr/>
          <p:nvPr/>
        </p:nvSpPr>
        <p:spPr>
          <a:xfrm>
            <a:off x="7986157" y="139261"/>
            <a:ext cx="3613736" cy="1531769"/>
          </a:xfrm>
          <a:prstGeom prst="roundRect">
            <a:avLst>
              <a:gd name="adj" fmla="val 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bg1"/>
                </a:solidFill>
                <a:effectLst/>
                <a:latin typeface="Arial" charset="0"/>
              </a:rPr>
              <a:t>Example end-user </a:t>
            </a:r>
            <a:r>
              <a:rPr lang="en-US" sz="1400" dirty="0">
                <a:solidFill>
                  <a:schemeClr val="bg1"/>
                </a:solidFill>
                <a:latin typeface="Arial" charset="0"/>
              </a:rPr>
              <a:t>p</a:t>
            </a:r>
            <a:r>
              <a:rPr kumimoji="0" lang="en-US" sz="1400" b="0" i="0" u="none" strike="noStrike" cap="none" normalizeH="0" baseline="0" dirty="0">
                <a:ln>
                  <a:noFill/>
                </a:ln>
                <a:solidFill>
                  <a:schemeClr val="bg1"/>
                </a:solidFill>
                <a:effectLst/>
                <a:latin typeface="Arial" charset="0"/>
              </a:rPr>
              <a:t>erspective: </a:t>
            </a:r>
          </a:p>
          <a:p>
            <a:pPr marL="0" marR="0" indent="0" algn="ctr" defTabSz="914400" rtl="0" eaLnBrk="0" fontAlgn="base" latinLnBrk="0" hangingPunct="0">
              <a:lnSpc>
                <a:spcPct val="100000"/>
              </a:lnSpc>
              <a:spcBef>
                <a:spcPct val="0"/>
              </a:spcBef>
              <a:spcAft>
                <a:spcPct val="0"/>
              </a:spcAft>
              <a:buClrTx/>
              <a:buSzTx/>
              <a:buFontTx/>
              <a:buNone/>
              <a:tabLst/>
            </a:pPr>
            <a:endParaRPr lang="en-US" sz="1400" dirty="0">
              <a:solidFill>
                <a:schemeClr val="bg1"/>
              </a:solidFill>
              <a:latin typeface="Arial"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bg1"/>
                </a:solidFill>
                <a:effectLst/>
                <a:latin typeface="Arial" charset="0"/>
              </a:rPr>
              <a:t>“</a:t>
            </a:r>
            <a:r>
              <a:rPr lang="en-US" sz="1400" dirty="0">
                <a:solidFill>
                  <a:schemeClr val="bg1"/>
                </a:solidFill>
                <a:latin typeface="Arial" charset="0"/>
              </a:rPr>
              <a:t>N</a:t>
            </a:r>
            <a:r>
              <a:rPr kumimoji="0" lang="en-US" sz="1400" b="0" i="0" u="none" strike="noStrike" cap="none" normalizeH="0" baseline="0" dirty="0">
                <a:ln>
                  <a:noFill/>
                </a:ln>
                <a:solidFill>
                  <a:schemeClr val="bg1"/>
                </a:solidFill>
                <a:effectLst/>
                <a:latin typeface="Arial" charset="0"/>
              </a:rPr>
              <a:t>etwork  enablers” are implicit</a:t>
            </a:r>
            <a:r>
              <a:rPr kumimoji="0" lang="en-US" sz="1400" b="0" i="0" u="none" strike="noStrike" cap="none" normalizeH="0" dirty="0">
                <a:ln>
                  <a:noFill/>
                </a:ln>
                <a:solidFill>
                  <a:schemeClr val="bg1"/>
                </a:solidFill>
                <a:effectLst/>
                <a:latin typeface="Arial" charset="0"/>
              </a:rPr>
              <a:t> in the </a:t>
            </a:r>
            <a:r>
              <a:rPr kumimoji="0" lang="en-US" sz="1400" b="0" i="0" u="none" strike="noStrike" cap="none" normalizeH="0" baseline="0" dirty="0">
                <a:ln>
                  <a:noFill/>
                </a:ln>
                <a:solidFill>
                  <a:schemeClr val="bg1"/>
                </a:solidFill>
                <a:effectLst/>
                <a:latin typeface="Arial" charset="0"/>
              </a:rPr>
              <a:t>telco value</a:t>
            </a:r>
            <a:r>
              <a:rPr kumimoji="0" lang="en-US" sz="1400" b="0" i="0" u="none" strike="noStrike" cap="none" normalizeH="0" dirty="0">
                <a:ln>
                  <a:noFill/>
                </a:ln>
                <a:solidFill>
                  <a:schemeClr val="bg1"/>
                </a:solidFill>
                <a:effectLst/>
                <a:latin typeface="Arial" charset="0"/>
              </a:rPr>
              <a:t> </a:t>
            </a:r>
            <a:r>
              <a:rPr kumimoji="0" lang="en-US" sz="1400" b="0" i="0" u="none" strike="noStrike" cap="none" normalizeH="0" baseline="0" dirty="0">
                <a:ln>
                  <a:noFill/>
                </a:ln>
                <a:solidFill>
                  <a:schemeClr val="bg1"/>
                </a:solidFill>
                <a:effectLst/>
                <a:latin typeface="Arial" charset="0"/>
              </a:rPr>
              <a:t>services </a:t>
            </a:r>
          </a:p>
        </p:txBody>
      </p:sp>
      <p:cxnSp>
        <p:nvCxnSpPr>
          <p:cNvPr id="11" name="Straight Connector 10">
            <a:extLst>
              <a:ext uri="{FF2B5EF4-FFF2-40B4-BE49-F238E27FC236}">
                <a16:creationId xmlns:a16="http://schemas.microsoft.com/office/drawing/2014/main" id="{EFD49070-69B6-9DAE-2D08-BB9CB511A298}"/>
              </a:ext>
            </a:extLst>
          </p:cNvPr>
          <p:cNvCxnSpPr>
            <a:cxnSpLocks/>
          </p:cNvCxnSpPr>
          <p:nvPr/>
        </p:nvCxnSpPr>
        <p:spPr>
          <a:xfrm>
            <a:off x="551229" y="2568332"/>
            <a:ext cx="9761319" cy="0"/>
          </a:xfrm>
          <a:prstGeom prst="line">
            <a:avLst/>
          </a:prstGeom>
          <a:ln w="9525">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BEC2F1F-A7AE-D5E6-D774-245594314331}"/>
              </a:ext>
            </a:extLst>
          </p:cNvPr>
          <p:cNvCxnSpPr>
            <a:cxnSpLocks/>
          </p:cNvCxnSpPr>
          <p:nvPr/>
        </p:nvCxnSpPr>
        <p:spPr>
          <a:xfrm>
            <a:off x="718217" y="4550547"/>
            <a:ext cx="9761319" cy="0"/>
          </a:xfrm>
          <a:prstGeom prst="line">
            <a:avLst/>
          </a:prstGeom>
          <a:ln w="9525">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21B1F205-8D4C-D84A-031E-31FE1440E66B}"/>
              </a:ext>
            </a:extLst>
          </p:cNvPr>
          <p:cNvSpPr txBox="1"/>
          <p:nvPr/>
        </p:nvSpPr>
        <p:spPr>
          <a:xfrm>
            <a:off x="9660832" y="5206058"/>
            <a:ext cx="1015021" cy="400110"/>
          </a:xfrm>
          <a:prstGeom prst="rect">
            <a:avLst/>
          </a:prstGeom>
          <a:noFill/>
        </p:spPr>
        <p:txBody>
          <a:bodyPr wrap="none" rtlCol="0">
            <a:spAutoFit/>
          </a:bodyPr>
          <a:lstStyle/>
          <a:p>
            <a:r>
              <a:rPr lang="en-US" sz="1000" dirty="0"/>
              <a:t>IMPLICIT </a:t>
            </a:r>
          </a:p>
          <a:p>
            <a:r>
              <a:rPr lang="en-US" sz="1000" dirty="0"/>
              <a:t>TELCO VALUE</a:t>
            </a:r>
          </a:p>
        </p:txBody>
      </p:sp>
      <p:sp>
        <p:nvSpPr>
          <p:cNvPr id="18" name="Oval 17">
            <a:extLst>
              <a:ext uri="{FF2B5EF4-FFF2-40B4-BE49-F238E27FC236}">
                <a16:creationId xmlns:a16="http://schemas.microsoft.com/office/drawing/2014/main" id="{583490D3-1267-8FB4-8066-904E3C971CA4}"/>
              </a:ext>
            </a:extLst>
          </p:cNvPr>
          <p:cNvSpPr/>
          <p:nvPr/>
        </p:nvSpPr>
        <p:spPr>
          <a:xfrm>
            <a:off x="3283665" y="3206792"/>
            <a:ext cx="1006723" cy="933544"/>
          </a:xfrm>
          <a:prstGeom prst="ellipse">
            <a:avLst/>
          </a:prstGeom>
          <a:solidFill>
            <a:schemeClr val="accent1">
              <a:alpha val="8126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Voice</a:t>
            </a:r>
          </a:p>
          <a:p>
            <a:pPr algn="ctr"/>
            <a:r>
              <a:rPr lang="en-US" sz="1000" dirty="0">
                <a:solidFill>
                  <a:schemeClr val="tx1"/>
                </a:solidFill>
              </a:rPr>
              <a:t>(Service, value)</a:t>
            </a:r>
          </a:p>
        </p:txBody>
      </p:sp>
      <p:sp>
        <p:nvSpPr>
          <p:cNvPr id="19" name="Oval 18">
            <a:extLst>
              <a:ext uri="{FF2B5EF4-FFF2-40B4-BE49-F238E27FC236}">
                <a16:creationId xmlns:a16="http://schemas.microsoft.com/office/drawing/2014/main" id="{F73EB3A5-02A7-0915-AE0F-BE107F97C047}"/>
              </a:ext>
            </a:extLst>
          </p:cNvPr>
          <p:cNvSpPr/>
          <p:nvPr/>
        </p:nvSpPr>
        <p:spPr>
          <a:xfrm>
            <a:off x="4190619" y="2549068"/>
            <a:ext cx="2271921" cy="2031883"/>
          </a:xfrm>
          <a:prstGeom prst="ellipse">
            <a:avLst/>
          </a:prstGeom>
          <a:solidFill>
            <a:schemeClr val="accent1">
              <a:alpha val="8126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Data “pipe”</a:t>
            </a:r>
          </a:p>
          <a:p>
            <a:pPr algn="ctr"/>
            <a:r>
              <a:rPr lang="en-US" sz="1100" dirty="0">
                <a:solidFill>
                  <a:schemeClr val="tx1"/>
                </a:solidFill>
              </a:rPr>
              <a:t>(Service, value)</a:t>
            </a:r>
          </a:p>
        </p:txBody>
      </p:sp>
      <p:sp>
        <p:nvSpPr>
          <p:cNvPr id="25" name="Oval 24">
            <a:extLst>
              <a:ext uri="{FF2B5EF4-FFF2-40B4-BE49-F238E27FC236}">
                <a16:creationId xmlns:a16="http://schemas.microsoft.com/office/drawing/2014/main" id="{20EF4971-C729-9434-96B7-EA02F0E1B9E0}"/>
              </a:ext>
            </a:extLst>
          </p:cNvPr>
          <p:cNvSpPr/>
          <p:nvPr/>
        </p:nvSpPr>
        <p:spPr>
          <a:xfrm>
            <a:off x="6284686" y="1087740"/>
            <a:ext cx="985496" cy="977298"/>
          </a:xfrm>
          <a:prstGeom prst="ellipse">
            <a:avLst/>
          </a:prstGeom>
          <a:gradFill flip="none" rotWithShape="1">
            <a:gsLst>
              <a:gs pos="0">
                <a:srgbClr val="00A99B">
                  <a:tint val="66000"/>
                  <a:satMod val="160000"/>
                </a:srgbClr>
              </a:gs>
              <a:gs pos="50000">
                <a:srgbClr val="00A99B">
                  <a:tint val="44500"/>
                  <a:satMod val="160000"/>
                </a:srgbClr>
              </a:gs>
              <a:gs pos="100000">
                <a:srgbClr val="00A99B">
                  <a:tint val="23500"/>
                  <a:satMod val="160000"/>
                </a:srgbClr>
              </a:gs>
            </a:gsLst>
            <a:path path="circle">
              <a:fillToRect t="100000" r="100000"/>
            </a:path>
            <a:tileRect l="-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700" dirty="0">
                <a:solidFill>
                  <a:schemeClr val="tx1"/>
                </a:solidFill>
              </a:rPr>
              <a:t>OTT “support” (e.g. Privacy)</a:t>
            </a:r>
          </a:p>
          <a:p>
            <a:pPr algn="ctr"/>
            <a:endParaRPr lang="en-US" sz="200" dirty="0">
              <a:solidFill>
                <a:schemeClr val="tx1"/>
              </a:solidFill>
            </a:endParaRPr>
          </a:p>
        </p:txBody>
      </p:sp>
      <p:sp>
        <p:nvSpPr>
          <p:cNvPr id="27" name="Oval 26">
            <a:extLst>
              <a:ext uri="{FF2B5EF4-FFF2-40B4-BE49-F238E27FC236}">
                <a16:creationId xmlns:a16="http://schemas.microsoft.com/office/drawing/2014/main" id="{2AFCFD2D-2A5F-D957-CB6A-DE8F9443DD54}"/>
              </a:ext>
            </a:extLst>
          </p:cNvPr>
          <p:cNvSpPr/>
          <p:nvPr/>
        </p:nvSpPr>
        <p:spPr>
          <a:xfrm>
            <a:off x="6337693" y="3184225"/>
            <a:ext cx="1006723" cy="933544"/>
          </a:xfrm>
          <a:prstGeom prst="ellipse">
            <a:avLst/>
          </a:prstGeom>
          <a:solidFill>
            <a:schemeClr val="accent1">
              <a:alpha val="8126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Mobility</a:t>
            </a:r>
          </a:p>
          <a:p>
            <a:pPr algn="ctr"/>
            <a:r>
              <a:rPr lang="en-US" sz="1000" dirty="0">
                <a:solidFill>
                  <a:schemeClr val="tx1"/>
                </a:solidFill>
              </a:rPr>
              <a:t>(Service, value)</a:t>
            </a:r>
          </a:p>
        </p:txBody>
      </p:sp>
      <p:sp>
        <p:nvSpPr>
          <p:cNvPr id="28" name="TextBox 27">
            <a:extLst>
              <a:ext uri="{FF2B5EF4-FFF2-40B4-BE49-F238E27FC236}">
                <a16:creationId xmlns:a16="http://schemas.microsoft.com/office/drawing/2014/main" id="{CB3D704B-1187-707D-DD57-EADE1F4191D3}"/>
              </a:ext>
            </a:extLst>
          </p:cNvPr>
          <p:cNvSpPr txBox="1"/>
          <p:nvPr/>
        </p:nvSpPr>
        <p:spPr>
          <a:xfrm>
            <a:off x="9588873" y="3260673"/>
            <a:ext cx="1050288" cy="400110"/>
          </a:xfrm>
          <a:prstGeom prst="rect">
            <a:avLst/>
          </a:prstGeom>
          <a:noFill/>
        </p:spPr>
        <p:txBody>
          <a:bodyPr wrap="none" rtlCol="0">
            <a:spAutoFit/>
          </a:bodyPr>
          <a:lstStyle/>
          <a:p>
            <a:r>
              <a:rPr lang="en-US" sz="1000" dirty="0"/>
              <a:t>EXPLICIT</a:t>
            </a:r>
          </a:p>
          <a:p>
            <a:r>
              <a:rPr lang="en-US" sz="1000" dirty="0"/>
              <a:t> TELCO VALUE</a:t>
            </a:r>
          </a:p>
        </p:txBody>
      </p:sp>
      <p:sp>
        <p:nvSpPr>
          <p:cNvPr id="29" name="Oval 28">
            <a:extLst>
              <a:ext uri="{FF2B5EF4-FFF2-40B4-BE49-F238E27FC236}">
                <a16:creationId xmlns:a16="http://schemas.microsoft.com/office/drawing/2014/main" id="{C845508E-A2B4-BCFF-4900-0A35F1CA768C}"/>
              </a:ext>
            </a:extLst>
          </p:cNvPr>
          <p:cNvSpPr/>
          <p:nvPr/>
        </p:nvSpPr>
        <p:spPr>
          <a:xfrm>
            <a:off x="4389502" y="1649524"/>
            <a:ext cx="1006723" cy="933544"/>
          </a:xfrm>
          <a:prstGeom prst="ellipse">
            <a:avLst/>
          </a:prstGeom>
          <a:solidFill>
            <a:srgbClr val="00A99B">
              <a:alpha val="5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OTT</a:t>
            </a:r>
          </a:p>
          <a:p>
            <a:pPr algn="ctr"/>
            <a:r>
              <a:rPr lang="en-US" sz="1000" dirty="0">
                <a:solidFill>
                  <a:schemeClr val="tx1"/>
                </a:solidFill>
              </a:rPr>
              <a:t>(Service, value)</a:t>
            </a:r>
          </a:p>
        </p:txBody>
      </p:sp>
      <p:sp>
        <p:nvSpPr>
          <p:cNvPr id="30" name="Oval 29">
            <a:extLst>
              <a:ext uri="{FF2B5EF4-FFF2-40B4-BE49-F238E27FC236}">
                <a16:creationId xmlns:a16="http://schemas.microsoft.com/office/drawing/2014/main" id="{9271EAB3-E9F6-FADF-AC00-DB8C7B5B753D}"/>
              </a:ext>
            </a:extLst>
          </p:cNvPr>
          <p:cNvSpPr/>
          <p:nvPr/>
        </p:nvSpPr>
        <p:spPr>
          <a:xfrm>
            <a:off x="5378379" y="1671031"/>
            <a:ext cx="1006723" cy="933544"/>
          </a:xfrm>
          <a:prstGeom prst="ellipse">
            <a:avLst/>
          </a:prstGeom>
          <a:solidFill>
            <a:srgbClr val="00A99B">
              <a:alpha val="5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OTT</a:t>
            </a:r>
          </a:p>
          <a:p>
            <a:pPr algn="ctr"/>
            <a:r>
              <a:rPr lang="en-US" sz="1000" dirty="0">
                <a:solidFill>
                  <a:schemeClr val="tx1"/>
                </a:solidFill>
              </a:rPr>
              <a:t>(Service, value)</a:t>
            </a:r>
          </a:p>
        </p:txBody>
      </p:sp>
      <p:sp>
        <p:nvSpPr>
          <p:cNvPr id="10" name="TextBox 9">
            <a:extLst>
              <a:ext uri="{FF2B5EF4-FFF2-40B4-BE49-F238E27FC236}">
                <a16:creationId xmlns:a16="http://schemas.microsoft.com/office/drawing/2014/main" id="{78BD46F9-8AD3-5E53-DBD2-1FF90BD4853B}"/>
              </a:ext>
            </a:extLst>
          </p:cNvPr>
          <p:cNvSpPr txBox="1"/>
          <p:nvPr/>
        </p:nvSpPr>
        <p:spPr>
          <a:xfrm>
            <a:off x="9642447" y="2022475"/>
            <a:ext cx="837089" cy="246221"/>
          </a:xfrm>
          <a:prstGeom prst="rect">
            <a:avLst/>
          </a:prstGeom>
          <a:noFill/>
        </p:spPr>
        <p:txBody>
          <a:bodyPr wrap="none" rtlCol="0">
            <a:spAutoFit/>
          </a:bodyPr>
          <a:lstStyle/>
          <a:p>
            <a:r>
              <a:rPr lang="en-US" sz="1000" dirty="0"/>
              <a:t>OTT VALUE</a:t>
            </a:r>
          </a:p>
        </p:txBody>
      </p:sp>
      <p:sp>
        <p:nvSpPr>
          <p:cNvPr id="15" name="Rounded Rectangle 5">
            <a:extLst>
              <a:ext uri="{FF2B5EF4-FFF2-40B4-BE49-F238E27FC236}">
                <a16:creationId xmlns:a16="http://schemas.microsoft.com/office/drawing/2014/main" id="{90355E62-D9F9-A7E4-65AC-59063102496F}"/>
              </a:ext>
            </a:extLst>
          </p:cNvPr>
          <p:cNvSpPr/>
          <p:nvPr/>
        </p:nvSpPr>
        <p:spPr>
          <a:xfrm>
            <a:off x="267195" y="2867969"/>
            <a:ext cx="2134594" cy="3315661"/>
          </a:xfrm>
          <a:prstGeom prst="roundRect">
            <a:avLst>
              <a:gd name="adj" fmla="val 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base" latinLnBrk="0" hangingPunct="0">
              <a:lnSpc>
                <a:spcPct val="100000"/>
              </a:lnSpc>
              <a:spcBef>
                <a:spcPct val="0"/>
              </a:spcBef>
              <a:spcAft>
                <a:spcPct val="0"/>
              </a:spcAft>
              <a:buClrTx/>
              <a:buSzTx/>
              <a:buFontTx/>
              <a:buNone/>
              <a:tabLst/>
            </a:pPr>
            <a:r>
              <a:rPr lang="en-US" sz="1400" dirty="0">
                <a:solidFill>
                  <a:schemeClr val="bg1"/>
                </a:solidFill>
                <a:latin typeface="Arial" charset="0"/>
              </a:rPr>
              <a:t>Example operator</a:t>
            </a:r>
            <a:r>
              <a:rPr kumimoji="0" lang="en-US" sz="1400" b="0" i="0" u="none" strike="noStrike" cap="none" normalizeH="0" baseline="0" dirty="0">
                <a:ln>
                  <a:noFill/>
                </a:ln>
                <a:solidFill>
                  <a:schemeClr val="bg1"/>
                </a:solidFill>
                <a:effectLst/>
                <a:latin typeface="Arial" charset="0"/>
              </a:rPr>
              <a:t> </a:t>
            </a:r>
            <a:r>
              <a:rPr lang="en-US" sz="1400" dirty="0">
                <a:solidFill>
                  <a:schemeClr val="bg1"/>
                </a:solidFill>
                <a:latin typeface="Arial" charset="0"/>
              </a:rPr>
              <a:t>p</a:t>
            </a:r>
            <a:r>
              <a:rPr kumimoji="0" lang="en-US" sz="1400" b="0" i="0" u="none" strike="noStrike" cap="none" normalizeH="0" baseline="0" dirty="0">
                <a:ln>
                  <a:noFill/>
                </a:ln>
                <a:solidFill>
                  <a:schemeClr val="bg1"/>
                </a:solidFill>
                <a:effectLst/>
                <a:latin typeface="Arial" charset="0"/>
              </a:rPr>
              <a:t>erspective</a:t>
            </a:r>
          </a:p>
          <a:p>
            <a:pPr marL="0" marR="0" indent="0" algn="ctr" defTabSz="914400" rtl="0" eaLnBrk="0" fontAlgn="base" latinLnBrk="0" hangingPunct="0">
              <a:lnSpc>
                <a:spcPct val="100000"/>
              </a:lnSpc>
              <a:spcBef>
                <a:spcPct val="0"/>
              </a:spcBef>
              <a:spcAft>
                <a:spcPct val="0"/>
              </a:spcAft>
              <a:buClrTx/>
              <a:buSzTx/>
              <a:buFontTx/>
              <a:buNone/>
              <a:tabLst/>
            </a:pPr>
            <a:endParaRPr lang="en-US" sz="1400" dirty="0">
              <a:solidFill>
                <a:schemeClr val="tx1"/>
              </a:solidFill>
              <a:latin typeface="Arial" charset="0"/>
            </a:endParaRPr>
          </a:p>
          <a:p>
            <a:pPr algn="ctr" eaLnBrk="0" fontAlgn="base" hangingPunct="0">
              <a:spcBef>
                <a:spcPct val="0"/>
              </a:spcBef>
              <a:spcAft>
                <a:spcPct val="0"/>
              </a:spcAft>
            </a:pPr>
            <a:r>
              <a:rPr lang="en-US" sz="1400" dirty="0"/>
              <a:t>Trustworthiness investments are required for 6G enablement (</a:t>
            </a:r>
            <a:r>
              <a:rPr lang="en-US" sz="1400" dirty="0">
                <a:hlinkClick r:id="rId3"/>
              </a:rPr>
              <a:t>NGMN whitepaper</a:t>
            </a:r>
            <a:r>
              <a:rPr lang="en-US" sz="1400" dirty="0"/>
              <a:t>). </a:t>
            </a:r>
          </a:p>
          <a:p>
            <a:pPr algn="ctr" eaLnBrk="0" fontAlgn="base" hangingPunct="0">
              <a:spcBef>
                <a:spcPct val="0"/>
              </a:spcBef>
              <a:spcAft>
                <a:spcPct val="0"/>
              </a:spcAft>
            </a:pPr>
            <a:r>
              <a:rPr lang="en-US" sz="1400" dirty="0"/>
              <a:t> Exposure allows   leveraging  them as “explicit telco value” (increased revenue potential)</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 </a:t>
            </a:r>
          </a:p>
        </p:txBody>
      </p:sp>
      <p:sp>
        <p:nvSpPr>
          <p:cNvPr id="16" name="Rectangle: Rounded Corners 15">
            <a:extLst>
              <a:ext uri="{FF2B5EF4-FFF2-40B4-BE49-F238E27FC236}">
                <a16:creationId xmlns:a16="http://schemas.microsoft.com/office/drawing/2014/main" id="{F5BA70F9-405B-E0C2-1BB4-53EB5E52C216}"/>
              </a:ext>
            </a:extLst>
          </p:cNvPr>
          <p:cNvSpPr/>
          <p:nvPr/>
        </p:nvSpPr>
        <p:spPr>
          <a:xfrm>
            <a:off x="4190619" y="4600215"/>
            <a:ext cx="2271921" cy="989946"/>
          </a:xfrm>
          <a:prstGeom prst="roundRect">
            <a:avLst/>
          </a:prstGeom>
          <a:solidFill>
            <a:schemeClr val="tx2">
              <a:lumMod val="20000"/>
              <a:lumOff val="80000"/>
            </a:schemeClr>
          </a:solidFill>
          <a:ln/>
          <a:effectLst>
            <a:softEdge rad="127000"/>
          </a:effectLst>
        </p:spPr>
        <p:style>
          <a:lnRef idx="3">
            <a:schemeClr val="lt1"/>
          </a:lnRef>
          <a:fillRef idx="1">
            <a:schemeClr val="accent2"/>
          </a:fillRef>
          <a:effectRef idx="1">
            <a:schemeClr val="accent2"/>
          </a:effectRef>
          <a:fontRef idx="minor">
            <a:schemeClr val="lt1"/>
          </a:fontRef>
        </p:style>
        <p:txBody>
          <a:bodyPr rtlCol="0" anchor="ctr"/>
          <a:lstStyle/>
          <a:p>
            <a:pPr algn="ctr"/>
            <a:r>
              <a:rPr lang="en-US" sz="1100" dirty="0">
                <a:solidFill>
                  <a:schemeClr val="tx1"/>
                </a:solidFill>
              </a:rPr>
              <a:t>Network enablers:</a:t>
            </a:r>
          </a:p>
          <a:p>
            <a:pPr algn="ctr"/>
            <a:r>
              <a:rPr lang="en-US" sz="1100" dirty="0">
                <a:solidFill>
                  <a:schemeClr val="tx1"/>
                </a:solidFill>
              </a:rPr>
              <a:t>Security, privacy, reliability, performance, scalability</a:t>
            </a:r>
          </a:p>
        </p:txBody>
      </p:sp>
    </p:spTree>
    <p:extLst>
      <p:ext uri="{BB962C8B-B14F-4D97-AF65-F5344CB8AC3E}">
        <p14:creationId xmlns:p14="http://schemas.microsoft.com/office/powerpoint/2010/main" val="3308536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0"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 presetClass="entr" presetSubtype="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6" presetClass="emph" presetSubtype="0" fill="hold" grpId="0" nodeType="clickEffect">
                                  <p:stCondLst>
                                    <p:cond delay="0"/>
                                  </p:stCondLst>
                                  <p:childTnLst>
                                    <p:animScale>
                                      <p:cBhvr>
                                        <p:cTn id="39" dur="20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6" grpId="0" animBg="1"/>
      <p:bldP spid="14" grpId="0"/>
      <p:bldP spid="25" grpId="0" animBg="1"/>
      <p:bldP spid="28" grpId="0"/>
      <p:bldP spid="29" grpId="0" animBg="1"/>
      <p:bldP spid="30" grpId="0" animBg="1"/>
      <p:bldP spid="10" grpId="0"/>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D30D4-338F-5D05-A548-C8B50064AF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24C3F6-0D55-94DC-45CB-DF27FB39190B}"/>
              </a:ext>
            </a:extLst>
          </p:cNvPr>
          <p:cNvSpPr>
            <a:spLocks noGrp="1"/>
          </p:cNvSpPr>
          <p:nvPr>
            <p:ph type="title"/>
          </p:nvPr>
        </p:nvSpPr>
        <p:spPr>
          <a:xfrm>
            <a:off x="332509" y="228600"/>
            <a:ext cx="9423208" cy="1143000"/>
          </a:xfrm>
        </p:spPr>
        <p:txBody>
          <a:bodyPr/>
          <a:lstStyle/>
          <a:p>
            <a:r>
              <a:rPr lang="en-US" sz="3733" dirty="0"/>
              <a:t>Proposal:</a:t>
            </a:r>
          </a:p>
        </p:txBody>
      </p:sp>
      <p:sp>
        <p:nvSpPr>
          <p:cNvPr id="3" name="Content Placeholder 2">
            <a:extLst>
              <a:ext uri="{FF2B5EF4-FFF2-40B4-BE49-F238E27FC236}">
                <a16:creationId xmlns:a16="http://schemas.microsoft.com/office/drawing/2014/main" id="{3EDDD009-306F-83C8-B6E0-5F3AD221CF58}"/>
              </a:ext>
            </a:extLst>
          </p:cNvPr>
          <p:cNvSpPr>
            <a:spLocks noGrp="1"/>
          </p:cNvSpPr>
          <p:nvPr>
            <p:ph idx="1"/>
          </p:nvPr>
        </p:nvSpPr>
        <p:spPr/>
        <p:txBody>
          <a:bodyPr/>
          <a:lstStyle/>
          <a:p>
            <a:pPr marL="0">
              <a:spcAft>
                <a:spcPts val="1200"/>
              </a:spcAft>
            </a:pPr>
            <a:r>
              <a:rPr lang="en-GB" sz="2133" dirty="0">
                <a:latin typeface="Times New Roman" panose="02020603050405020304" pitchFamily="18" charset="0"/>
                <a:ea typeface="Times New Roman" panose="02020603050405020304" pitchFamily="18" charset="0"/>
              </a:rPr>
              <a:t>[PR 5.y.2-1] Based on operator policy, the 6G system shall provide mechanisms for the establishment, confirmation and/or propagation of granular and dynamic trust relationships. </a:t>
            </a:r>
            <a:endParaRPr lang="en-US" sz="2133" dirty="0">
              <a:latin typeface="Times New Roman" panose="02020603050405020304" pitchFamily="18" charset="0"/>
              <a:ea typeface="Times New Roman" panose="02020603050405020304" pitchFamily="18" charset="0"/>
            </a:endParaRPr>
          </a:p>
          <a:p>
            <a:pPr marL="0">
              <a:spcAft>
                <a:spcPts val="1200"/>
              </a:spcAft>
            </a:pPr>
            <a:r>
              <a:rPr lang="en-GB" sz="2133" dirty="0">
                <a:latin typeface="Times New Roman" panose="02020603050405020304" pitchFamily="18" charset="0"/>
                <a:ea typeface="Times New Roman" panose="02020603050405020304" pitchFamily="18" charset="0"/>
              </a:rPr>
              <a:t>[PR</a:t>
            </a:r>
            <a:r>
              <a:rPr lang="en-GB" sz="2133" dirty="0">
                <a:latin typeface="Times New Roman" panose="02020603050405020304" pitchFamily="18" charset="0"/>
                <a:ea typeface="SimSun" panose="02010600030101010101" pitchFamily="2" charset="-122"/>
              </a:rPr>
              <a:t> </a:t>
            </a:r>
            <a:r>
              <a:rPr lang="en-GB" sz="2133" dirty="0">
                <a:latin typeface="Times New Roman" panose="02020603050405020304" pitchFamily="18" charset="0"/>
                <a:ea typeface="Times New Roman" panose="02020603050405020304" pitchFamily="18" charset="0"/>
              </a:rPr>
              <a:t>5.y.2-2] Based on operator policy, the 6G system shall provide mechanisms for continuous evaluation of trustworthiness (e.g., following zero-trust principles) of participants in services enabled  by the 6G system. </a:t>
            </a:r>
            <a:endParaRPr lang="en-US" sz="2133" dirty="0">
              <a:latin typeface="Times New Roman" panose="02020603050405020304" pitchFamily="18" charset="0"/>
              <a:ea typeface="Times New Roman" panose="02020603050405020304" pitchFamily="18" charset="0"/>
            </a:endParaRPr>
          </a:p>
          <a:p>
            <a:pPr marL="0">
              <a:spcAft>
                <a:spcPts val="1200"/>
              </a:spcAft>
            </a:pPr>
            <a:r>
              <a:rPr lang="en-GB" sz="2133" dirty="0">
                <a:latin typeface="Times New Roman" panose="02020603050405020304" pitchFamily="18" charset="0"/>
                <a:ea typeface="Times New Roman" panose="02020603050405020304" pitchFamily="18" charset="0"/>
              </a:rPr>
              <a:t>[PR 5.y.2-3] Based on operator policy, the 6G system shall provide mechanisms for efficient and secure exposure of the network capability to support trustworthiness assessment. </a:t>
            </a:r>
            <a:endParaRPr lang="en-US" sz="2133" dirty="0">
              <a:latin typeface="Times New Roman" panose="02020603050405020304" pitchFamily="18" charset="0"/>
              <a:ea typeface="Times New Roman" panose="02020603050405020304" pitchFamily="18" charset="0"/>
            </a:endParaRPr>
          </a:p>
          <a:p>
            <a:pPr marL="0">
              <a:spcAft>
                <a:spcPts val="1200"/>
              </a:spcAft>
            </a:pPr>
            <a:r>
              <a:rPr lang="en-GB" sz="2133" dirty="0">
                <a:latin typeface="Times New Roman" panose="02020603050405020304" pitchFamily="18" charset="0"/>
                <a:ea typeface="Times New Roman" panose="02020603050405020304" pitchFamily="18" charset="0"/>
              </a:rPr>
              <a:t>[PR 5.y.2-4] Based on operator policy, the 6G system shall provide suitable APIs for exposure of authorized trustworthiness assessment enabled by the operator’s network </a:t>
            </a:r>
            <a:endParaRPr lang="en-US" sz="2133" dirty="0">
              <a:latin typeface="Times New Roman" panose="02020603050405020304" pitchFamily="18" charset="0"/>
              <a:ea typeface="Times New Roman" panose="02020603050405020304" pitchFamily="18" charset="0"/>
            </a:endParaRPr>
          </a:p>
          <a:p>
            <a:pPr algn="l"/>
            <a:endParaRPr lang="en-US" sz="2133" dirty="0"/>
          </a:p>
          <a:p>
            <a:pPr algn="l"/>
            <a:endParaRPr lang="en-US" dirty="0"/>
          </a:p>
        </p:txBody>
      </p:sp>
    </p:spTree>
    <p:extLst>
      <p:ext uri="{BB962C8B-B14F-4D97-AF65-F5344CB8AC3E}">
        <p14:creationId xmlns:p14="http://schemas.microsoft.com/office/powerpoint/2010/main" val="2827546401"/>
      </p:ext>
    </p:extLst>
  </p:cSld>
  <p:clrMapOvr>
    <a:masterClrMapping/>
  </p:clrMapOvr>
  <p:transition spd="slow"/>
</p:sld>
</file>

<file path=ppt/theme/theme1.xml><?xml version="1.0" encoding="utf-8"?>
<a:theme xmlns:a="http://schemas.openxmlformats.org/drawingml/2006/main" name="Office Theme">
  <a:themeElements>
    <a:clrScheme name="InterDigital Colors">
      <a:dk1>
        <a:srgbClr val="000000"/>
      </a:dk1>
      <a:lt1>
        <a:srgbClr val="FFFFFF"/>
      </a:lt1>
      <a:dk2>
        <a:srgbClr val="44546A"/>
      </a:dk2>
      <a:lt2>
        <a:srgbClr val="E7E6E6"/>
      </a:lt2>
      <a:accent1>
        <a:srgbClr val="00AEEF"/>
      </a:accent1>
      <a:accent2>
        <a:srgbClr val="0054A6"/>
      </a:accent2>
      <a:accent3>
        <a:srgbClr val="702B8F"/>
      </a:accent3>
      <a:accent4>
        <a:srgbClr val="CF128C"/>
      </a:accent4>
      <a:accent5>
        <a:srgbClr val="939598"/>
      </a:accent5>
      <a:accent6>
        <a:srgbClr val="00A99B"/>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A8C8147B519824AB8E9DACAF0D0BFE8" ma:contentTypeVersion="2" ma:contentTypeDescription="Create a new document." ma:contentTypeScope="" ma:versionID="367da8bdbe6164b24977ba92acf3b75c">
  <xsd:schema xmlns:xsd="http://www.w3.org/2001/XMLSchema" xmlns:xs="http://www.w3.org/2001/XMLSchema" xmlns:p="http://schemas.microsoft.com/office/2006/metadata/properties" xmlns:ns2="04af302f-51c6-4697-9799-c70ec9d28535" targetNamespace="http://schemas.microsoft.com/office/2006/metadata/properties" ma:root="true" ma:fieldsID="2021ba93704d4c3764af537038a799de" ns2:_="">
    <xsd:import namespace="04af302f-51c6-4697-9799-c70ec9d28535"/>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af302f-51c6-4697-9799-c70ec9d2853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982293F-7097-4B08-9799-3D3CCF2C2F89}">
  <ds:schemaRefs>
    <ds:schemaRef ds:uri="http://schemas.microsoft.com/sharepoint/v3/contenttype/forms"/>
  </ds:schemaRefs>
</ds:datastoreItem>
</file>

<file path=customXml/itemProps2.xml><?xml version="1.0" encoding="utf-8"?>
<ds:datastoreItem xmlns:ds="http://schemas.openxmlformats.org/officeDocument/2006/customXml" ds:itemID="{F2A220A4-8F96-4FFE-AE8D-6D2756640BFB}">
  <ds:schemaRefs>
    <ds:schemaRef ds:uri="04af302f-51c6-4697-9799-c70ec9d2853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CBDEEC6-C9BF-4A0E-926F-FAAB0F097597}">
  <ds:schemaRefs>
    <ds:schemaRef ds:uri="41e335c9-c7dd-45dc-84b8-eddb87d3556b"/>
    <ds:schemaRef ds:uri="540012FB-DD5C-4F9B-BEE2-B45BABD7A31C"/>
    <ds:schemaRef ds:uri="540012fb-dd5c-4f9b-bee2-b45babd7a31c"/>
    <ds:schemaRef ds:uri="9370b037-d122-4fa6-98b2-d3ea85b5d53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3273</TotalTime>
  <Words>702</Words>
  <Application>Microsoft Office PowerPoint</Application>
  <PresentationFormat>Widescreen</PresentationFormat>
  <Paragraphs>64</Paragraphs>
  <Slides>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MS Mincho</vt:lpstr>
      <vt:lpstr>Arial</vt:lpstr>
      <vt:lpstr>Calibri</vt:lpstr>
      <vt:lpstr>Century Gothic</vt:lpstr>
      <vt:lpstr>Times New Roman</vt:lpstr>
      <vt:lpstr>Office Theme</vt:lpstr>
      <vt:lpstr>Trustworthiness &amp; 3GPP</vt:lpstr>
      <vt:lpstr>PowerPoint Presentation</vt:lpstr>
      <vt:lpstr>Why (“Trustworthiness” in 6G)?</vt:lpstr>
      <vt:lpstr> What?  Proposed working definition for 3GPP</vt:lpstr>
      <vt:lpstr>What and How (example):  Trust Index in ITU-T</vt:lpstr>
      <vt:lpstr>How (in 3GPP)? (example) </vt:lpstr>
      <vt:lpstr>Why? (exposure): Expanding Telco Service  and Network Value </vt:lpstr>
      <vt:lpstr>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Tony Cavaliere</dc:creator>
  <cp:lastModifiedBy>Catalina Mladin</cp:lastModifiedBy>
  <cp:revision>27</cp:revision>
  <dcterms:created xsi:type="dcterms:W3CDTF">2021-03-31T15:29:37Z</dcterms:created>
  <dcterms:modified xsi:type="dcterms:W3CDTF">2025-02-17T11:56:47Z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639211f3-2c56-455e-af95-06cdd81c0625</vt:lpwstr>
  </property>
  <property fmtid="{D5CDD505-2E9C-101B-9397-08002B2CF9AE}" pid="3" name="UploadBy">
    <vt:lpwstr>38</vt:lpwstr>
  </property>
  <property fmtid="{D5CDD505-2E9C-101B-9397-08002B2CF9AE}" pid="4" name="Policy Portal Retirement Process">
    <vt:lpwstr>, </vt:lpwstr>
  </property>
  <property fmtid="{D5CDD505-2E9C-101B-9397-08002B2CF9AE}" pid="5" name="Policy Portal Approval Workflow">
    <vt:lpwstr>, </vt:lpwstr>
  </property>
  <property fmtid="{D5CDD505-2E9C-101B-9397-08002B2CF9AE}" pid="6" name="Policy Portal Revision Workflow ">
    <vt:lpwstr>, </vt:lpwstr>
  </property>
  <property fmtid="{D5CDD505-2E9C-101B-9397-08002B2CF9AE}" pid="7" name="RevisionNumber">
    <vt:lpwstr>New</vt:lpwstr>
  </property>
  <property fmtid="{D5CDD505-2E9C-101B-9397-08002B2CF9AE}" pid="8" name="Policy Portal Admin Update Process ">
    <vt:lpwstr>, </vt:lpwstr>
  </property>
  <property fmtid="{D5CDD505-2E9C-101B-9397-08002B2CF9AE}" pid="9" name="Workflow1 - ItemUpdated">
    <vt:lpwstr>, </vt:lpwstr>
  </property>
  <property fmtid="{D5CDD505-2E9C-101B-9397-08002B2CF9AE}" pid="10" name="PolicyDocWorkflow - ItemUpdated">
    <vt:lpwstr>, </vt:lpwstr>
  </property>
  <property fmtid="{D5CDD505-2E9C-101B-9397-08002B2CF9AE}" pid="11" name="Details">
    <vt:lpwstr>, </vt:lpwstr>
  </property>
  <property fmtid="{D5CDD505-2E9C-101B-9397-08002B2CF9AE}" pid="12" name="Policy Portal Retirement Request">
    <vt:lpwstr>, </vt:lpwstr>
  </property>
  <property fmtid="{D5CDD505-2E9C-101B-9397-08002B2CF9AE}" pid="13" name="Policy Portal Revision Workflow">
    <vt:lpwstr>, </vt:lpwstr>
  </property>
  <property fmtid="{D5CDD505-2E9C-101B-9397-08002B2CF9AE}" pid="14" name="DocumentVersion">
    <vt:lpwstr>New</vt:lpwstr>
  </property>
  <property fmtid="{D5CDD505-2E9C-101B-9397-08002B2CF9AE}" pid="15" name="RetirementRequestInitiator">
    <vt:lpwstr/>
  </property>
  <property fmtid="{D5CDD505-2E9C-101B-9397-08002B2CF9AE}" pid="16" name="DocumentStatus">
    <vt:lpwstr>Approved</vt:lpwstr>
  </property>
  <property fmtid="{D5CDD505-2E9C-101B-9397-08002B2CF9AE}" pid="17" name="AssignedTo">
    <vt:lpwstr>38</vt:lpwstr>
  </property>
  <property fmtid="{D5CDD505-2E9C-101B-9397-08002B2CF9AE}" pid="18" name="Policy Portal Admin Update Process">
    <vt:lpwstr>, </vt:lpwstr>
  </property>
  <property fmtid="{D5CDD505-2E9C-101B-9397-08002B2CF9AE}" pid="19" name="PublishStatus">
    <vt:lpwstr>Approved</vt:lpwstr>
  </property>
  <property fmtid="{D5CDD505-2E9C-101B-9397-08002B2CF9AE}" pid="20" name="Event">
    <vt:lpwstr>WF Update</vt:lpwstr>
  </property>
  <property fmtid="{D5CDD505-2E9C-101B-9397-08002B2CF9AE}" pid="21" name="RunningLastInstance">
    <vt:lpwstr>08585621106208146331849716497CU59-New</vt:lpwstr>
  </property>
  <property fmtid="{D5CDD505-2E9C-101B-9397-08002B2CF9AE}" pid="22" name="DateStarted">
    <vt:filetime>2021-12-14T15:37:46Z</vt:filetime>
  </property>
  <property fmtid="{D5CDD505-2E9C-101B-9397-08002B2CF9AE}" pid="23" name="DocumentOwner">
    <vt:lpwstr>Lauren D'Amore</vt:lpwstr>
  </property>
  <property fmtid="{D5CDD505-2E9C-101B-9397-08002B2CF9AE}" pid="24" name="ApprovedDate">
    <vt:filetime>2021-12-14T15:41:58Z</vt:filetime>
  </property>
  <property fmtid="{D5CDD505-2E9C-101B-9397-08002B2CF9AE}" pid="25" name="CompletedInstance5">
    <vt:lpwstr>b433a429-7af6-4953-a46d-e967b737302a</vt:lpwstr>
  </property>
  <property fmtid="{D5CDD505-2E9C-101B-9397-08002B2CF9AE}" pid="26" name="CompletedInstance3">
    <vt:lpwstr>9d5929c5-f1b8-464c-af84-9328a7e41683</vt:lpwstr>
  </property>
  <property fmtid="{D5CDD505-2E9C-101B-9397-08002B2CF9AE}" pid="27" name="CompletedInstance6">
    <vt:lpwstr>32b00dad-1e61-47d7-b5b9-a4395dff2c50,c97343e9-9d51-4dae-8e3f-2a89de797422</vt:lpwstr>
  </property>
  <property fmtid="{D5CDD505-2E9C-101B-9397-08002B2CF9AE}" pid="28" name="URL">
    <vt:lpwstr/>
  </property>
  <property fmtid="{D5CDD505-2E9C-101B-9397-08002B2CF9AE}" pid="29" name="CompletedInstance2">
    <vt:lpwstr>6d990464-b0c7-4d39-a946-bcfb399e44f8</vt:lpwstr>
  </property>
  <property fmtid="{D5CDD505-2E9C-101B-9397-08002B2CF9AE}" pid="30" name="ExistingDocumentStatus">
    <vt:lpwstr/>
  </property>
  <property fmtid="{D5CDD505-2E9C-101B-9397-08002B2CF9AE}" pid="31" name="ContentTypeId">
    <vt:lpwstr>0x0101002A8C8147B519824AB8E9DACAF0D0BFE8</vt:lpwstr>
  </property>
  <property fmtid="{D5CDD505-2E9C-101B-9397-08002B2CF9AE}" pid="32" name="MSIP_Label_4d2f777e-4347-4fc6-823a-b44ab313546a_Enabled">
    <vt:lpwstr>true</vt:lpwstr>
  </property>
  <property fmtid="{D5CDD505-2E9C-101B-9397-08002B2CF9AE}" pid="33" name="MSIP_Label_4d2f777e-4347-4fc6-823a-b44ab313546a_SetDate">
    <vt:lpwstr>2025-02-10T13:14:51Z</vt:lpwstr>
  </property>
  <property fmtid="{D5CDD505-2E9C-101B-9397-08002B2CF9AE}" pid="34" name="MSIP_Label_4d2f777e-4347-4fc6-823a-b44ab313546a_Method">
    <vt:lpwstr>Standard</vt:lpwstr>
  </property>
  <property fmtid="{D5CDD505-2E9C-101B-9397-08002B2CF9AE}" pid="35" name="MSIP_Label_4d2f777e-4347-4fc6-823a-b44ab313546a_Name">
    <vt:lpwstr>Non-Public</vt:lpwstr>
  </property>
  <property fmtid="{D5CDD505-2E9C-101B-9397-08002B2CF9AE}" pid="36" name="MSIP_Label_4d2f777e-4347-4fc6-823a-b44ab313546a_SiteId">
    <vt:lpwstr>e351b779-f6d5-4e50-8568-80e922d180ae</vt:lpwstr>
  </property>
  <property fmtid="{D5CDD505-2E9C-101B-9397-08002B2CF9AE}" pid="37" name="MSIP_Label_4d2f777e-4347-4fc6-823a-b44ab313546a_ActionId">
    <vt:lpwstr>98698784-9559-4411-9cac-d09cc45870a1</vt:lpwstr>
  </property>
  <property fmtid="{D5CDD505-2E9C-101B-9397-08002B2CF9AE}" pid="38" name="MSIP_Label_4d2f777e-4347-4fc6-823a-b44ab313546a_ContentBits">
    <vt:lpwstr>0</vt:lpwstr>
  </property>
</Properties>
</file>