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10"/>
  </p:notesMasterIdLst>
  <p:sldIdLst>
    <p:sldId id="303" r:id="rId7"/>
    <p:sldId id="309" r:id="rId8"/>
    <p:sldId id="307" r:id="rId9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>
      <p:cViewPr varScale="1">
        <p:scale>
          <a:sx n="143" d="100"/>
          <a:sy n="143" d="100"/>
        </p:scale>
        <p:origin x="76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Workplan for FS_5GSAT_Ph4 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Novamint (Rapporteur)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7.3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S1-241191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SA1#106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27th May 2024 - 31st May 2024,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 , South Korea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3C98-AF5B-0F35-543C-1DEE48E93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Objectives/Topics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6E1FA-3C27-617D-923A-4483339AF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Use cases/Topics agreed as part of the SID objective: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Enhanced support for emergency communications and mission critical services using satellite access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Multi-orbits satellite access for multiple services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ability to notify the user that a mobile terminated communication (e.g. MMTel call) had failed when the UE was unreachable in satellite access (Robust Notification Alert) =&gt; Single use case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IMS voice calls using GEO satellite access =&gt; Single use case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KPIs related to satellite access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Use cases/Topics not yet agreed to be part of the SID objective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use case of reliable multicast services using satellite access =&gt; Single use case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use case of broadcast services with Unregistered UE using satellite access =&gt; Single use case</a:t>
            </a:r>
          </a:p>
          <a:p>
            <a:pPr marL="457200" lvl="1" indent="0">
              <a:buNone/>
            </a:pPr>
            <a:endParaRPr lang="en-US" sz="17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03072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341A3-7561-4791-2559-9DE27607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7179716" cy="857400"/>
          </a:xfrm>
        </p:spPr>
        <p:txBody>
          <a:bodyPr/>
          <a:lstStyle/>
          <a:p>
            <a:r>
              <a:rPr lang="en-US" dirty="0"/>
              <a:t>Proposed Schedule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1E4DB-2F6B-13BD-184F-40D9FCB01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SA1#106 (27-31 May)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New use case &amp; potential requirements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SA1#107 (19-23 Aug)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New use case &amp; potential requirements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Last meeting for single use case topics (</a:t>
            </a:r>
            <a:r>
              <a:rPr lang="en-US" sz="2400" dirty="0"/>
              <a:t>Robust Notification Alert, IMS voice calls using GEO, </a:t>
            </a:r>
            <a:r>
              <a:rPr lang="en-US" sz="2400" dirty="0">
                <a:solidFill>
                  <a:srgbClr val="FF0000"/>
                </a:solidFill>
              </a:rPr>
              <a:t>reliable multicast services using satellite access, use case of broadcast services with Unregistered UE using satellite access</a:t>
            </a:r>
            <a:r>
              <a:rPr lang="en-US" sz="2400" dirty="0"/>
              <a:t>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Consolidation of potential requirements for single use case topics and conclusion for single use case topics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If allowed Mini-WID on </a:t>
            </a:r>
            <a:r>
              <a:rPr lang="en-US" sz="2400" dirty="0"/>
              <a:t>Robust Notification Alert, IMS voice calls using GEO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SA1#108 (18-22 Nov)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New use case &amp; potential requirements only allowed for emergency communications and Multi-orbits (limited)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Updates/addition of potential requirements only allowed on existing use cases for emergency communications or Multi-orbits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Consolidation of potential requirements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TR sent for information to SA (SID ~80% complete)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SA1#109 (Feb ‘25)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End of consolidation and conclusions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TR sent for approval to SA (SID 100% complete)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Approval of WID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SA1#110 (May ‘25)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WID 100% complete</a:t>
            </a:r>
          </a:p>
        </p:txBody>
      </p:sp>
    </p:spTree>
    <p:extLst>
      <p:ext uri="{BB962C8B-B14F-4D97-AF65-F5344CB8AC3E}">
        <p14:creationId xmlns:p14="http://schemas.microsoft.com/office/powerpoint/2010/main" val="522957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RBI5PAMIO524-1616901215-9528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https://nokia.sharepoint.com/sites/gxp/_layouts/15/DocIdRedir.aspx?ID=RBI5PAMIO524-1616901215-9528</Url>
      <Description>RBI5PAMIO524-1616901215-9528</Description>
    </_dlc_DocIdUrl>
    <lcf76f155ced4ddcb4097134ff3c332f xmlns="3f2ce089-3858-4176-9a21-a30f9204848e">
      <Terms xmlns="http://schemas.microsoft.com/office/infopath/2007/PartnerControls"/>
    </lcf76f155ced4ddcb4097134ff3c332f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3" ma:contentTypeDescription="Create a new document." ma:contentTypeScope="" ma:versionID="8aaa719e4988102f2ce2d387b423b61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2dbfea9ae561874a02c102fb9da15fdd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9A56CFE-8806-4F79-A0DF-9BFC2CFB100C}">
  <ds:schemaRefs>
    <ds:schemaRef ds:uri="http://purl.org/dc/dcmitype/"/>
    <ds:schemaRef ds:uri="71c5aaf6-e6ce-465b-b873-5148d2a4c105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c06f69b1-51f8-487d-8637-919e81fdb939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7275bb01-7583-478d-bc14-e839a2dd5989"/>
    <ds:schemaRef ds:uri="3f2ce089-3858-4176-9a21-a30f9204848e"/>
  </ds:schemaRefs>
</ds:datastoreItem>
</file>

<file path=customXml/itemProps2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EDA3C27-102B-4DAC-A43A-7D5A69820F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356</Words>
  <Application>Microsoft Macintosh PowerPoint</Application>
  <PresentationFormat>On-screen Show (16:9)</PresentationFormat>
  <Paragraphs>37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PowerPoint Presentation</vt:lpstr>
      <vt:lpstr>Objectives/Topics</vt:lpstr>
      <vt:lpstr>Proposed Schedule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TomPic</cp:lastModifiedBy>
  <cp:revision>26</cp:revision>
  <dcterms:modified xsi:type="dcterms:W3CDTF">2024-05-17T18:47:21Z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</Properties>
</file>