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6"/>
  </p:sldMasterIdLst>
  <p:notesMasterIdLst>
    <p:notesMasterId r:id="rId15"/>
  </p:notesMasterIdLst>
  <p:sldIdLst>
    <p:sldId id="303" r:id="rId7"/>
    <p:sldId id="2147478721" r:id="rId8"/>
    <p:sldId id="2147478722" r:id="rId9"/>
    <p:sldId id="2147478723" r:id="rId10"/>
    <p:sldId id="2147478724" r:id="rId11"/>
    <p:sldId id="2147478725" r:id="rId12"/>
    <p:sldId id="2147478726" r:id="rId13"/>
    <p:sldId id="2147478727" r:id="rId14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26E1E34-69A8-6550-E246-0BB266404452}" name="Feifei Lou (Nokia)" initials="FL" userId="S::feifei.lou@nokia.com::5a9d7bff-8e78-424d-b8d0-f913ded263e3" providerId="AD"/>
  <p188:author id="{B9497C81-942B-AC4E-8347-629AB7CA13FB}" name="Hideaki Takahashi (Nokia)" initials="HT" userId="S::hideaki.takahashi@nokia.com::42788fdf-2e17-4914-9a82-fe3b5b4191b2" providerId="AD"/>
  <p188:author id="{4269948B-D281-50B8-AF99-14C9D20151A9}" name="Laurent-Walter Goix (Nokia)" initials="LWG" userId="Laurent-Walter Goix (Nokia)" providerId="None"/>
  <p188:author id="{693BC5BA-F084-477E-70D9-41390269FB6F}" name="Laurent-Walter Goix (Nokia)" initials="" userId="S::laurent-walter.goix@nokia.com::9ff40d73-f4ab-4eaa-b919-9a91c319482c" providerId="AD"/>
  <p188:author id="{6D814AC8-3236-0419-19C7-EA822081876B}" name="Juergen Merkel (Nokia)" initials="J(" userId="S::juergen.merkel@nokia.com::793410af-fce9-4112-99d8-174f3348183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deaki Takahashi (Nokia)" userId="S::hideaki.takahashi@nokia.com::42788fdf-2e17-4914-9a82-fe3b5b4191b2" providerId="AD" clId="Web-{88C7AFAB-4257-6355-B434-E3A0A28D0ED5}"/>
    <pc:docChg chg="">
      <pc:chgData name="Hideaki Takahashi (Nokia)" userId="S::hideaki.takahashi@nokia.com::42788fdf-2e17-4914-9a82-fe3b5b4191b2" providerId="AD" clId="Web-{88C7AFAB-4257-6355-B434-E3A0A28D0ED5}" dt="2024-05-16T05:45:36.202" v="1"/>
      <pc:docMkLst>
        <pc:docMk/>
      </pc:docMkLst>
      <pc:sldChg chg="addCm">
        <pc:chgData name="Hideaki Takahashi (Nokia)" userId="S::hideaki.takahashi@nokia.com::42788fdf-2e17-4914-9a82-fe3b5b4191b2" providerId="AD" clId="Web-{88C7AFAB-4257-6355-B434-E3A0A28D0ED5}" dt="2024-05-16T05:45:36.202" v="1"/>
        <pc:sldMkLst>
          <pc:docMk/>
          <pc:sldMk cId="1325547040" sldId="214747872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Hideaki Takahashi (Nokia)" userId="S::hideaki.takahashi@nokia.com::42788fdf-2e17-4914-9a82-fe3b5b4191b2" providerId="AD" clId="Web-{88C7AFAB-4257-6355-B434-E3A0A28D0ED5}" dt="2024-05-16T05:45:36.202" v="1"/>
              <pc2:cmMkLst xmlns:pc2="http://schemas.microsoft.com/office/powerpoint/2019/9/main/command">
                <pc:docMk/>
                <pc:sldMk cId="1325547040" sldId="2147478727"/>
                <pc2:cmMk id="{0412E529-9020-4FC9-A572-8ABC9DBEF279}"/>
              </pc2:cmMkLst>
            </pc226:cmChg>
            <pc226:cmChg xmlns:pc226="http://schemas.microsoft.com/office/powerpoint/2022/06/main/command" chg="add">
              <pc226:chgData name="Hideaki Takahashi (Nokia)" userId="S::hideaki.takahashi@nokia.com::42788fdf-2e17-4914-9a82-fe3b5b4191b2" providerId="AD" clId="Web-{88C7AFAB-4257-6355-B434-E3A0A28D0ED5}" dt="2024-05-16T05:40:35.550" v="0"/>
              <pc2:cmMkLst xmlns:pc2="http://schemas.microsoft.com/office/powerpoint/2019/9/main/command">
                <pc:docMk/>
                <pc:sldMk cId="1325547040" sldId="2147478727"/>
                <pc2:cmMk id="{9B23886C-F967-4F50-987B-2EE7401D68BA}"/>
              </pc2:cmMkLst>
            </pc226:cmChg>
          </p:ext>
        </pc:extLst>
      </pc:sldChg>
    </pc:docChg>
  </pc:docChgLst>
  <pc:docChgLst>
    <pc:chgData name="Hideaki Takahashi (Nokia)" userId="S::hideaki.takahashi@nokia.com::42788fdf-2e17-4914-9a82-fe3b5b4191b2" providerId="AD" clId="Web-{2241104F-1361-A30E-A80F-505701A4074E}"/>
    <pc:docChg chg="">
      <pc:chgData name="Hideaki Takahashi (Nokia)" userId="S::hideaki.takahashi@nokia.com::42788fdf-2e17-4914-9a82-fe3b5b4191b2" providerId="AD" clId="Web-{2241104F-1361-A30E-A80F-505701A4074E}" dt="2024-05-16T10:19:15.965" v="2"/>
      <pc:docMkLst>
        <pc:docMk/>
      </pc:docMkLst>
      <pc:sldChg chg="modCm">
        <pc:chgData name="Hideaki Takahashi (Nokia)" userId="S::hideaki.takahashi@nokia.com::42788fdf-2e17-4914-9a82-fe3b5b4191b2" providerId="AD" clId="Web-{2241104F-1361-A30E-A80F-505701A4074E}" dt="2024-05-16T10:19:15.965" v="2"/>
        <pc:sldMkLst>
          <pc:docMk/>
          <pc:sldMk cId="1325547040" sldId="214747872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Hideaki Takahashi (Nokia)" userId="S::hideaki.takahashi@nokia.com::42788fdf-2e17-4914-9a82-fe3b5b4191b2" providerId="AD" clId="Web-{2241104F-1361-A30E-A80F-505701A4074E}" dt="2024-05-16T10:19:15.965" v="2"/>
              <pc2:cmMkLst xmlns:pc2="http://schemas.microsoft.com/office/powerpoint/2019/9/main/command">
                <pc:docMk/>
                <pc:sldMk cId="1325547040" sldId="2147478727"/>
                <pc2:cmMk id="{0412E529-9020-4FC9-A572-8ABC9DBEF279}"/>
              </pc2:cmMkLst>
              <pc226:cmRplyChg chg="mod modRxn">
                <pc226:chgData name="Hideaki Takahashi (Nokia)" userId="S::hideaki.takahashi@nokia.com::42788fdf-2e17-4914-9a82-fe3b5b4191b2" providerId="AD" clId="Web-{2241104F-1361-A30E-A80F-505701A4074E}" dt="2024-05-16T10:19:15.965" v="2"/>
                <pc2:cmRplyMkLst xmlns:pc2="http://schemas.microsoft.com/office/powerpoint/2019/9/main/command">
                  <pc:docMk/>
                  <pc:sldMk cId="1325547040" sldId="2147478727"/>
                  <pc2:cmMk id="{0412E529-9020-4FC9-A572-8ABC9DBEF279}"/>
                  <pc2:cmRplyMk id="{709204A8-EF32-4BAD-8CD7-FE0CADB73D41}"/>
                </pc2:cmRplyMkLst>
              </pc226:cmRplyChg>
            </pc226:cmChg>
            <pc226:cmChg xmlns:pc226="http://schemas.microsoft.com/office/powerpoint/2022/06/main/command" chg="">
              <pc226:chgData name="Hideaki Takahashi (Nokia)" userId="S::hideaki.takahashi@nokia.com::42788fdf-2e17-4914-9a82-fe3b5b4191b2" providerId="AD" clId="Web-{2241104F-1361-A30E-A80F-505701A4074E}" dt="2024-05-16T10:18:09.198" v="0"/>
              <pc2:cmMkLst xmlns:pc2="http://schemas.microsoft.com/office/powerpoint/2019/9/main/command">
                <pc:docMk/>
                <pc:sldMk cId="1325547040" sldId="2147478727"/>
                <pc2:cmMk id="{9B23886C-F967-4F50-987B-2EE7401D68BA}"/>
              </pc2:cmMkLst>
              <pc226:cmRplyChg chg="mod modRxn">
                <pc226:chgData name="Hideaki Takahashi (Nokia)" userId="S::hideaki.takahashi@nokia.com::42788fdf-2e17-4914-9a82-fe3b5b4191b2" providerId="AD" clId="Web-{2241104F-1361-A30E-A80F-505701A4074E}" dt="2024-05-16T10:18:09.198" v="0"/>
                <pc2:cmRplyMkLst xmlns:pc2="http://schemas.microsoft.com/office/powerpoint/2019/9/main/command">
                  <pc:docMk/>
                  <pc:sldMk cId="1325547040" sldId="2147478727"/>
                  <pc2:cmMk id="{9B23886C-F967-4F50-987B-2EE7401D68BA}"/>
                  <pc2:cmRplyMk id="{C71E2FFA-3DA3-4128-AA25-22F0A01EA3A0}"/>
                </pc2:cmRplyMkLst>
              </pc226:cmRplyChg>
            </pc226:cmChg>
          </p:ext>
        </pc:extLst>
      </pc:sldChg>
    </pc:docChg>
  </pc:docChgLst>
  <pc:docChgLst>
    <pc:chgData name="Feifei Lou (Nokia)" userId="5a9d7bff-8e78-424d-b8d0-f913ded263e3" providerId="ADAL" clId="{70AAA452-D1AD-4E78-A13A-7AA2926884E2}"/>
    <pc:docChg chg="undo custSel addSld delSld modSld">
      <pc:chgData name="Feifei Lou (Nokia)" userId="5a9d7bff-8e78-424d-b8d0-f913ded263e3" providerId="ADAL" clId="{70AAA452-D1AD-4E78-A13A-7AA2926884E2}" dt="2024-05-17T16:38:54.298" v="439" actId="20577"/>
      <pc:docMkLst>
        <pc:docMk/>
      </pc:docMkLst>
      <pc:sldChg chg="modSp mod">
        <pc:chgData name="Feifei Lou (Nokia)" userId="5a9d7bff-8e78-424d-b8d0-f913ded263e3" providerId="ADAL" clId="{70AAA452-D1AD-4E78-A13A-7AA2926884E2}" dt="2024-05-17T13:41:52.684" v="435" actId="20577"/>
        <pc:sldMkLst>
          <pc:docMk/>
          <pc:sldMk cId="0" sldId="303"/>
        </pc:sldMkLst>
        <pc:spChg chg="mod">
          <ac:chgData name="Feifei Lou (Nokia)" userId="5a9d7bff-8e78-424d-b8d0-f913ded263e3" providerId="ADAL" clId="{70AAA452-D1AD-4E78-A13A-7AA2926884E2}" dt="2024-05-16T07:39:05.499" v="355" actId="20577"/>
          <ac:spMkLst>
            <pc:docMk/>
            <pc:sldMk cId="0" sldId="303"/>
            <ac:spMk id="5" creationId="{E0DD555D-A134-ACD1-34B2-8D3FF302EDD2}"/>
          </ac:spMkLst>
        </pc:spChg>
        <pc:spChg chg="mod">
          <ac:chgData name="Feifei Lou (Nokia)" userId="5a9d7bff-8e78-424d-b8d0-f913ded263e3" providerId="ADAL" clId="{70AAA452-D1AD-4E78-A13A-7AA2926884E2}" dt="2024-05-15T20:48:43.138" v="6" actId="20577"/>
          <ac:spMkLst>
            <pc:docMk/>
            <pc:sldMk cId="0" sldId="303"/>
            <ac:spMk id="6147" creationId="{F62C3059-19AF-93AE-8957-51701FC05093}"/>
          </ac:spMkLst>
        </pc:spChg>
        <pc:spChg chg="mod">
          <ac:chgData name="Feifei Lou (Nokia)" userId="5a9d7bff-8e78-424d-b8d0-f913ded263e3" providerId="ADAL" clId="{70AAA452-D1AD-4E78-A13A-7AA2926884E2}" dt="2024-05-17T13:41:52.684" v="435" actId="20577"/>
          <ac:spMkLst>
            <pc:docMk/>
            <pc:sldMk cId="0" sldId="303"/>
            <ac:spMk id="6152" creationId="{F66BEB48-85C4-3638-60D3-08CA0EEA95C3}"/>
          </ac:spMkLst>
        </pc:spChg>
      </pc:sldChg>
      <pc:sldChg chg="del">
        <pc:chgData name="Feifei Lou (Nokia)" userId="5a9d7bff-8e78-424d-b8d0-f913ded263e3" providerId="ADAL" clId="{70AAA452-D1AD-4E78-A13A-7AA2926884E2}" dt="2024-05-15T20:51:48.171" v="26" actId="47"/>
        <pc:sldMkLst>
          <pc:docMk/>
          <pc:sldMk cId="522957199" sldId="307"/>
        </pc:sldMkLst>
      </pc:sldChg>
      <pc:sldChg chg="del">
        <pc:chgData name="Feifei Lou (Nokia)" userId="5a9d7bff-8e78-424d-b8d0-f913ded263e3" providerId="ADAL" clId="{70AAA452-D1AD-4E78-A13A-7AA2926884E2}" dt="2024-05-15T20:51:52.235" v="28" actId="47"/>
        <pc:sldMkLst>
          <pc:docMk/>
          <pc:sldMk cId="279355700" sldId="311"/>
        </pc:sldMkLst>
      </pc:sldChg>
      <pc:sldChg chg="modSp add del mod">
        <pc:chgData name="Feifei Lou (Nokia)" userId="5a9d7bff-8e78-424d-b8d0-f913ded263e3" providerId="ADAL" clId="{70AAA452-D1AD-4E78-A13A-7AA2926884E2}" dt="2024-05-15T20:56:36.035" v="45"/>
        <pc:sldMkLst>
          <pc:docMk/>
          <pc:sldMk cId="3698956912" sldId="2147474705"/>
        </pc:sldMkLst>
        <pc:spChg chg="mod">
          <ac:chgData name="Feifei Lou (Nokia)" userId="5a9d7bff-8e78-424d-b8d0-f913ded263e3" providerId="ADAL" clId="{70AAA452-D1AD-4E78-A13A-7AA2926884E2}" dt="2024-05-15T20:56:34.695" v="44" actId="2711"/>
          <ac:spMkLst>
            <pc:docMk/>
            <pc:sldMk cId="3698956912" sldId="2147474705"/>
            <ac:spMk id="2" creationId="{E2D80F28-CA97-6199-8849-33DD6C5B3FA8}"/>
          </ac:spMkLst>
        </pc:spChg>
      </pc:sldChg>
      <pc:sldChg chg="add del">
        <pc:chgData name="Feifei Lou (Nokia)" userId="5a9d7bff-8e78-424d-b8d0-f913ded263e3" providerId="ADAL" clId="{70AAA452-D1AD-4E78-A13A-7AA2926884E2}" dt="2024-05-15T20:56:36.035" v="45"/>
        <pc:sldMkLst>
          <pc:docMk/>
          <pc:sldMk cId="746879575" sldId="2147474706"/>
        </pc:sldMkLst>
      </pc:sldChg>
      <pc:sldChg chg="add del">
        <pc:chgData name="Feifei Lou (Nokia)" userId="5a9d7bff-8e78-424d-b8d0-f913ded263e3" providerId="ADAL" clId="{70AAA452-D1AD-4E78-A13A-7AA2926884E2}" dt="2024-05-15T20:56:36.035" v="45"/>
        <pc:sldMkLst>
          <pc:docMk/>
          <pc:sldMk cId="2039076263" sldId="2147474708"/>
        </pc:sldMkLst>
      </pc:sldChg>
      <pc:sldChg chg="add del">
        <pc:chgData name="Feifei Lou (Nokia)" userId="5a9d7bff-8e78-424d-b8d0-f913ded263e3" providerId="ADAL" clId="{70AAA452-D1AD-4E78-A13A-7AA2926884E2}" dt="2024-05-15T20:56:36.035" v="45"/>
        <pc:sldMkLst>
          <pc:docMk/>
          <pc:sldMk cId="1201503119" sldId="2147474709"/>
        </pc:sldMkLst>
      </pc:sldChg>
      <pc:sldChg chg="add del">
        <pc:chgData name="Feifei Lou (Nokia)" userId="5a9d7bff-8e78-424d-b8d0-f913ded263e3" providerId="ADAL" clId="{70AAA452-D1AD-4E78-A13A-7AA2926884E2}" dt="2024-05-15T20:56:36.035" v="45"/>
        <pc:sldMkLst>
          <pc:docMk/>
          <pc:sldMk cId="2738816189" sldId="2147474712"/>
        </pc:sldMkLst>
      </pc:sldChg>
      <pc:sldChg chg="add del">
        <pc:chgData name="Feifei Lou (Nokia)" userId="5a9d7bff-8e78-424d-b8d0-f913ded263e3" providerId="ADAL" clId="{70AAA452-D1AD-4E78-A13A-7AA2926884E2}" dt="2024-05-15T20:53:36.188" v="31"/>
        <pc:sldMkLst>
          <pc:docMk/>
          <pc:sldMk cId="2161636790" sldId="2147474715"/>
        </pc:sldMkLst>
      </pc:sldChg>
      <pc:sldChg chg="add del">
        <pc:chgData name="Feifei Lou (Nokia)" userId="5a9d7bff-8e78-424d-b8d0-f913ded263e3" providerId="ADAL" clId="{70AAA452-D1AD-4E78-A13A-7AA2926884E2}" dt="2024-05-15T20:56:36.035" v="45"/>
        <pc:sldMkLst>
          <pc:docMk/>
          <pc:sldMk cId="94252976" sldId="2147474716"/>
        </pc:sldMkLst>
      </pc:sldChg>
      <pc:sldChg chg="add del">
        <pc:chgData name="Feifei Lou (Nokia)" userId="5a9d7bff-8e78-424d-b8d0-f913ded263e3" providerId="ADAL" clId="{70AAA452-D1AD-4E78-A13A-7AA2926884E2}" dt="2024-05-15T20:56:36.035" v="45"/>
        <pc:sldMkLst>
          <pc:docMk/>
          <pc:sldMk cId="955645136" sldId="2147474717"/>
        </pc:sldMkLst>
      </pc:sldChg>
      <pc:sldChg chg="add del">
        <pc:chgData name="Feifei Lou (Nokia)" userId="5a9d7bff-8e78-424d-b8d0-f913ded263e3" providerId="ADAL" clId="{70AAA452-D1AD-4E78-A13A-7AA2926884E2}" dt="2024-05-15T20:53:36.188" v="31"/>
        <pc:sldMkLst>
          <pc:docMk/>
          <pc:sldMk cId="2068795795" sldId="2147474718"/>
        </pc:sldMkLst>
      </pc:sldChg>
      <pc:sldChg chg="add del">
        <pc:chgData name="Feifei Lou (Nokia)" userId="5a9d7bff-8e78-424d-b8d0-f913ded263e3" providerId="ADAL" clId="{70AAA452-D1AD-4E78-A13A-7AA2926884E2}" dt="2024-05-15T20:56:36.035" v="45"/>
        <pc:sldMkLst>
          <pc:docMk/>
          <pc:sldMk cId="2221821188" sldId="2147474721"/>
        </pc:sldMkLst>
      </pc:sldChg>
      <pc:sldChg chg="add del">
        <pc:chgData name="Feifei Lou (Nokia)" userId="5a9d7bff-8e78-424d-b8d0-f913ded263e3" providerId="ADAL" clId="{70AAA452-D1AD-4E78-A13A-7AA2926884E2}" dt="2024-05-15T20:53:36.188" v="31"/>
        <pc:sldMkLst>
          <pc:docMk/>
          <pc:sldMk cId="374775877" sldId="2147474722"/>
        </pc:sldMkLst>
      </pc:sldChg>
      <pc:sldChg chg="add del">
        <pc:chgData name="Feifei Lou (Nokia)" userId="5a9d7bff-8e78-424d-b8d0-f913ded263e3" providerId="ADAL" clId="{70AAA452-D1AD-4E78-A13A-7AA2926884E2}" dt="2024-05-15T20:53:36.188" v="31"/>
        <pc:sldMkLst>
          <pc:docMk/>
          <pc:sldMk cId="1682496079" sldId="2147474723"/>
        </pc:sldMkLst>
      </pc:sldChg>
      <pc:sldChg chg="del">
        <pc:chgData name="Feifei Lou (Nokia)" userId="5a9d7bff-8e78-424d-b8d0-f913ded263e3" providerId="ADAL" clId="{70AAA452-D1AD-4E78-A13A-7AA2926884E2}" dt="2024-05-15T20:51:50.867" v="27" actId="47"/>
        <pc:sldMkLst>
          <pc:docMk/>
          <pc:sldMk cId="2107409843" sldId="2147478719"/>
        </pc:sldMkLst>
      </pc:sldChg>
      <pc:sldChg chg="add del">
        <pc:chgData name="Feifei Lou (Nokia)" userId="5a9d7bff-8e78-424d-b8d0-f913ded263e3" providerId="ADAL" clId="{70AAA452-D1AD-4E78-A13A-7AA2926884E2}" dt="2024-05-15T20:53:59.337" v="34" actId="47"/>
        <pc:sldMkLst>
          <pc:docMk/>
          <pc:sldMk cId="1580050459" sldId="2147478720"/>
        </pc:sldMkLst>
      </pc:sldChg>
      <pc:sldChg chg="del">
        <pc:chgData name="Feifei Lou (Nokia)" userId="5a9d7bff-8e78-424d-b8d0-f913ded263e3" providerId="ADAL" clId="{70AAA452-D1AD-4E78-A13A-7AA2926884E2}" dt="2024-05-15T20:51:47.340" v="24" actId="47"/>
        <pc:sldMkLst>
          <pc:docMk/>
          <pc:sldMk cId="2807309044" sldId="2147478721"/>
        </pc:sldMkLst>
      </pc:sldChg>
      <pc:sldChg chg="addSp delSp modSp new mod">
        <pc:chgData name="Feifei Lou (Nokia)" userId="5a9d7bff-8e78-424d-b8d0-f913ded263e3" providerId="ADAL" clId="{70AAA452-D1AD-4E78-A13A-7AA2926884E2}" dt="2024-05-15T21:08:24.038" v="75" actId="1076"/>
        <pc:sldMkLst>
          <pc:docMk/>
          <pc:sldMk cId="3652768799" sldId="2147478721"/>
        </pc:sldMkLst>
        <pc:spChg chg="mod">
          <ac:chgData name="Feifei Lou (Nokia)" userId="5a9d7bff-8e78-424d-b8d0-f913ded263e3" providerId="ADAL" clId="{70AAA452-D1AD-4E78-A13A-7AA2926884E2}" dt="2024-05-15T21:07:21.884" v="55" actId="20577"/>
          <ac:spMkLst>
            <pc:docMk/>
            <pc:sldMk cId="3652768799" sldId="2147478721"/>
            <ac:spMk id="2" creationId="{E8AADB5A-FB6B-0C4C-AD75-50CC161FA70D}"/>
          </ac:spMkLst>
        </pc:spChg>
        <pc:spChg chg="del">
          <ac:chgData name="Feifei Lou (Nokia)" userId="5a9d7bff-8e78-424d-b8d0-f913ded263e3" providerId="ADAL" clId="{70AAA452-D1AD-4E78-A13A-7AA2926884E2}" dt="2024-05-15T20:54:30.215" v="35" actId="478"/>
          <ac:spMkLst>
            <pc:docMk/>
            <pc:sldMk cId="3652768799" sldId="2147478721"/>
            <ac:spMk id="3" creationId="{B95AF11E-B50F-C13A-496F-BF2C548AD4BE}"/>
          </ac:spMkLst>
        </pc:spChg>
        <pc:spChg chg="add mod">
          <ac:chgData name="Feifei Lou (Nokia)" userId="5a9d7bff-8e78-424d-b8d0-f913ded263e3" providerId="ADAL" clId="{70AAA452-D1AD-4E78-A13A-7AA2926884E2}" dt="2024-05-15T20:55:02.900" v="37"/>
          <ac:spMkLst>
            <pc:docMk/>
            <pc:sldMk cId="3652768799" sldId="2147478721"/>
            <ac:spMk id="4" creationId="{FC6F1522-1A8F-829D-3744-EE69D00EC8BC}"/>
          </ac:spMkLst>
        </pc:spChg>
        <pc:spChg chg="add mod">
          <ac:chgData name="Feifei Lou (Nokia)" userId="5a9d7bff-8e78-424d-b8d0-f913ded263e3" providerId="ADAL" clId="{70AAA452-D1AD-4E78-A13A-7AA2926884E2}" dt="2024-05-15T21:08:00.429" v="73" actId="20577"/>
          <ac:spMkLst>
            <pc:docMk/>
            <pc:sldMk cId="3652768799" sldId="2147478721"/>
            <ac:spMk id="7" creationId="{2C39E3E9-11A2-0BB2-470D-DAAEAC83D8A7}"/>
          </ac:spMkLst>
        </pc:spChg>
        <pc:spChg chg="add mod">
          <ac:chgData name="Feifei Lou (Nokia)" userId="5a9d7bff-8e78-424d-b8d0-f913ded263e3" providerId="ADAL" clId="{70AAA452-D1AD-4E78-A13A-7AA2926884E2}" dt="2024-05-15T21:07:35.823" v="72" actId="1036"/>
          <ac:spMkLst>
            <pc:docMk/>
            <pc:sldMk cId="3652768799" sldId="2147478721"/>
            <ac:spMk id="8" creationId="{78BE44DD-8521-1965-1C6F-6772FD4B9B4D}"/>
          </ac:spMkLst>
        </pc:spChg>
        <pc:spChg chg="add mod">
          <ac:chgData name="Feifei Lou (Nokia)" userId="5a9d7bff-8e78-424d-b8d0-f913ded263e3" providerId="ADAL" clId="{70AAA452-D1AD-4E78-A13A-7AA2926884E2}" dt="2024-05-15T21:08:24.038" v="75" actId="1076"/>
          <ac:spMkLst>
            <pc:docMk/>
            <pc:sldMk cId="3652768799" sldId="2147478721"/>
            <ac:spMk id="11" creationId="{0E85346F-A152-D5DD-1356-CF68CAEB1186}"/>
          </ac:spMkLst>
        </pc:spChg>
        <pc:picChg chg="add mod">
          <ac:chgData name="Feifei Lou (Nokia)" userId="5a9d7bff-8e78-424d-b8d0-f913ded263e3" providerId="ADAL" clId="{70AAA452-D1AD-4E78-A13A-7AA2926884E2}" dt="2024-05-15T20:54:30.447" v="36"/>
          <ac:picMkLst>
            <pc:docMk/>
            <pc:sldMk cId="3652768799" sldId="2147478721"/>
            <ac:picMk id="5" creationId="{168AF33E-C11C-32B6-0CCD-BFA0F6A9AAAA}"/>
          </ac:picMkLst>
        </pc:picChg>
        <pc:picChg chg="add mod">
          <ac:chgData name="Feifei Lou (Nokia)" userId="5a9d7bff-8e78-424d-b8d0-f913ded263e3" providerId="ADAL" clId="{70AAA452-D1AD-4E78-A13A-7AA2926884E2}" dt="2024-05-15T20:54:30.447" v="36"/>
          <ac:picMkLst>
            <pc:docMk/>
            <pc:sldMk cId="3652768799" sldId="2147478721"/>
            <ac:picMk id="6" creationId="{9570A93D-37FC-FE33-3087-2A091F30C361}"/>
          </ac:picMkLst>
        </pc:picChg>
        <pc:picChg chg="add mod">
          <ac:chgData name="Feifei Lou (Nokia)" userId="5a9d7bff-8e78-424d-b8d0-f913ded263e3" providerId="ADAL" clId="{70AAA452-D1AD-4E78-A13A-7AA2926884E2}" dt="2024-05-15T21:07:23.812" v="56"/>
          <ac:picMkLst>
            <pc:docMk/>
            <pc:sldMk cId="3652768799" sldId="2147478721"/>
            <ac:picMk id="9" creationId="{279B6214-481D-85F2-40D1-6881F04F5D13}"/>
          </ac:picMkLst>
        </pc:picChg>
        <pc:picChg chg="add mod">
          <ac:chgData name="Feifei Lou (Nokia)" userId="5a9d7bff-8e78-424d-b8d0-f913ded263e3" providerId="ADAL" clId="{70AAA452-D1AD-4E78-A13A-7AA2926884E2}" dt="2024-05-15T21:07:23.812" v="56"/>
          <ac:picMkLst>
            <pc:docMk/>
            <pc:sldMk cId="3652768799" sldId="2147478721"/>
            <ac:picMk id="10" creationId="{2A98E9A0-DCF1-8B3F-3661-7A237F9F2B4B}"/>
          </ac:picMkLst>
        </pc:picChg>
      </pc:sldChg>
      <pc:sldChg chg="modSp new mod">
        <pc:chgData name="Feifei Lou (Nokia)" userId="5a9d7bff-8e78-424d-b8d0-f913ded263e3" providerId="ADAL" clId="{70AAA452-D1AD-4E78-A13A-7AA2926884E2}" dt="2024-05-15T21:35:48.841" v="353" actId="20577"/>
        <pc:sldMkLst>
          <pc:docMk/>
          <pc:sldMk cId="2076336379" sldId="2147478722"/>
        </pc:sldMkLst>
        <pc:spChg chg="mod">
          <ac:chgData name="Feifei Lou (Nokia)" userId="5a9d7bff-8e78-424d-b8d0-f913ded263e3" providerId="ADAL" clId="{70AAA452-D1AD-4E78-A13A-7AA2926884E2}" dt="2024-05-15T21:35:48.841" v="353" actId="20577"/>
          <ac:spMkLst>
            <pc:docMk/>
            <pc:sldMk cId="2076336379" sldId="2147478722"/>
            <ac:spMk id="2" creationId="{D4AB2C0C-14B4-4F68-E46A-208D259D5335}"/>
          </ac:spMkLst>
        </pc:spChg>
        <pc:spChg chg="mod">
          <ac:chgData name="Feifei Lou (Nokia)" userId="5a9d7bff-8e78-424d-b8d0-f913ded263e3" providerId="ADAL" clId="{70AAA452-D1AD-4E78-A13A-7AA2926884E2}" dt="2024-05-15T21:12:32.375" v="146" actId="404"/>
          <ac:spMkLst>
            <pc:docMk/>
            <pc:sldMk cId="2076336379" sldId="2147478722"/>
            <ac:spMk id="3" creationId="{AA17BBA8-D521-BAE3-DA2C-F11A213A715D}"/>
          </ac:spMkLst>
        </pc:spChg>
      </pc:sldChg>
      <pc:sldChg chg="del">
        <pc:chgData name="Feifei Lou (Nokia)" userId="5a9d7bff-8e78-424d-b8d0-f913ded263e3" providerId="ADAL" clId="{70AAA452-D1AD-4E78-A13A-7AA2926884E2}" dt="2024-05-15T20:51:47.757" v="25" actId="47"/>
        <pc:sldMkLst>
          <pc:docMk/>
          <pc:sldMk cId="2462653404" sldId="2147478722"/>
        </pc:sldMkLst>
      </pc:sldChg>
      <pc:sldChg chg="addSp delSp modSp new mod">
        <pc:chgData name="Feifei Lou (Nokia)" userId="5a9d7bff-8e78-424d-b8d0-f913ded263e3" providerId="ADAL" clId="{70AAA452-D1AD-4E78-A13A-7AA2926884E2}" dt="2024-05-15T21:15:27.268" v="155" actId="207"/>
        <pc:sldMkLst>
          <pc:docMk/>
          <pc:sldMk cId="3374172532" sldId="2147478723"/>
        </pc:sldMkLst>
        <pc:spChg chg="mod">
          <ac:chgData name="Feifei Lou (Nokia)" userId="5a9d7bff-8e78-424d-b8d0-f913ded263e3" providerId="ADAL" clId="{70AAA452-D1AD-4E78-A13A-7AA2926884E2}" dt="2024-05-15T21:11:12.869" v="130" actId="14100"/>
          <ac:spMkLst>
            <pc:docMk/>
            <pc:sldMk cId="3374172532" sldId="2147478723"/>
            <ac:spMk id="2" creationId="{457C705C-8760-A45A-5983-66060223B1FC}"/>
          </ac:spMkLst>
        </pc:spChg>
        <pc:spChg chg="del">
          <ac:chgData name="Feifei Lou (Nokia)" userId="5a9d7bff-8e78-424d-b8d0-f913ded263e3" providerId="ADAL" clId="{70AAA452-D1AD-4E78-A13A-7AA2926884E2}" dt="2024-05-15T21:11:16.116" v="131" actId="478"/>
          <ac:spMkLst>
            <pc:docMk/>
            <pc:sldMk cId="3374172532" sldId="2147478723"/>
            <ac:spMk id="3" creationId="{726AA2AE-4B5E-848C-A6FD-A8C26C057DD6}"/>
          </ac:spMkLst>
        </pc:spChg>
        <pc:graphicFrameChg chg="add mod modGraphic">
          <ac:chgData name="Feifei Lou (Nokia)" userId="5a9d7bff-8e78-424d-b8d0-f913ded263e3" providerId="ADAL" clId="{70AAA452-D1AD-4E78-A13A-7AA2926884E2}" dt="2024-05-15T21:15:27.268" v="155" actId="207"/>
          <ac:graphicFrameMkLst>
            <pc:docMk/>
            <pc:sldMk cId="3374172532" sldId="2147478723"/>
            <ac:graphicFrameMk id="4" creationId="{199B864D-A56D-91B9-9D1C-849583B7E1A5}"/>
          </ac:graphicFrameMkLst>
        </pc:graphicFrameChg>
      </pc:sldChg>
      <pc:sldChg chg="del">
        <pc:chgData name="Feifei Lou (Nokia)" userId="5a9d7bff-8e78-424d-b8d0-f913ded263e3" providerId="ADAL" clId="{70AAA452-D1AD-4E78-A13A-7AA2926884E2}" dt="2024-05-15T20:51:53.207" v="29" actId="47"/>
        <pc:sldMkLst>
          <pc:docMk/>
          <pc:sldMk cId="4234363205" sldId="2147478723"/>
        </pc:sldMkLst>
      </pc:sldChg>
      <pc:sldChg chg="addSp delSp modSp new mod">
        <pc:chgData name="Feifei Lou (Nokia)" userId="5a9d7bff-8e78-424d-b8d0-f913ded263e3" providerId="ADAL" clId="{70AAA452-D1AD-4E78-A13A-7AA2926884E2}" dt="2024-05-15T21:16:02.395" v="156" actId="207"/>
        <pc:sldMkLst>
          <pc:docMk/>
          <pc:sldMk cId="154524137" sldId="2147478724"/>
        </pc:sldMkLst>
        <pc:spChg chg="mod">
          <ac:chgData name="Feifei Lou (Nokia)" userId="5a9d7bff-8e78-424d-b8d0-f913ded263e3" providerId="ADAL" clId="{70AAA452-D1AD-4E78-A13A-7AA2926884E2}" dt="2024-05-15T21:13:03.086" v="151" actId="14100"/>
          <ac:spMkLst>
            <pc:docMk/>
            <pc:sldMk cId="154524137" sldId="2147478724"/>
            <ac:spMk id="2" creationId="{7DE60CCC-7EDD-59E8-310B-5CE6DD4D272F}"/>
          </ac:spMkLst>
        </pc:spChg>
        <pc:spChg chg="del">
          <ac:chgData name="Feifei Lou (Nokia)" userId="5a9d7bff-8e78-424d-b8d0-f913ded263e3" providerId="ADAL" clId="{70AAA452-D1AD-4E78-A13A-7AA2926884E2}" dt="2024-05-15T21:12:45.738" v="148" actId="478"/>
          <ac:spMkLst>
            <pc:docMk/>
            <pc:sldMk cId="154524137" sldId="2147478724"/>
            <ac:spMk id="3" creationId="{68ADE0E7-3AA3-CC47-CA1E-53AB0C529958}"/>
          </ac:spMkLst>
        </pc:spChg>
        <pc:graphicFrameChg chg="add mod modGraphic">
          <ac:chgData name="Feifei Lou (Nokia)" userId="5a9d7bff-8e78-424d-b8d0-f913ded263e3" providerId="ADAL" clId="{70AAA452-D1AD-4E78-A13A-7AA2926884E2}" dt="2024-05-15T21:16:02.395" v="156" actId="207"/>
          <ac:graphicFrameMkLst>
            <pc:docMk/>
            <pc:sldMk cId="154524137" sldId="2147478724"/>
            <ac:graphicFrameMk id="4" creationId="{C54F7393-096B-F8CA-8DF5-5E1A20D70A83}"/>
          </ac:graphicFrameMkLst>
        </pc:graphicFrameChg>
      </pc:sldChg>
      <pc:sldChg chg="addSp delSp modSp new mod">
        <pc:chgData name="Feifei Lou (Nokia)" userId="5a9d7bff-8e78-424d-b8d0-f913ded263e3" providerId="ADAL" clId="{70AAA452-D1AD-4E78-A13A-7AA2926884E2}" dt="2024-05-15T21:17:27.369" v="182" actId="207"/>
        <pc:sldMkLst>
          <pc:docMk/>
          <pc:sldMk cId="1385858885" sldId="2147478725"/>
        </pc:sldMkLst>
        <pc:spChg chg="mod">
          <ac:chgData name="Feifei Lou (Nokia)" userId="5a9d7bff-8e78-424d-b8d0-f913ded263e3" providerId="ADAL" clId="{70AAA452-D1AD-4E78-A13A-7AA2926884E2}" dt="2024-05-15T21:16:22.352" v="161" actId="14100"/>
          <ac:spMkLst>
            <pc:docMk/>
            <pc:sldMk cId="1385858885" sldId="2147478725"/>
            <ac:spMk id="2" creationId="{479597F6-97BF-B413-420D-385DC3C6271C}"/>
          </ac:spMkLst>
        </pc:spChg>
        <pc:spChg chg="del">
          <ac:chgData name="Feifei Lou (Nokia)" userId="5a9d7bff-8e78-424d-b8d0-f913ded263e3" providerId="ADAL" clId="{70AAA452-D1AD-4E78-A13A-7AA2926884E2}" dt="2024-05-15T21:16:09.176" v="158" actId="478"/>
          <ac:spMkLst>
            <pc:docMk/>
            <pc:sldMk cId="1385858885" sldId="2147478725"/>
            <ac:spMk id="3" creationId="{B1255FC5-DF2F-2AC6-B339-771E44E8F8BC}"/>
          </ac:spMkLst>
        </pc:spChg>
        <pc:graphicFrameChg chg="add mod modGraphic">
          <ac:chgData name="Feifei Lou (Nokia)" userId="5a9d7bff-8e78-424d-b8d0-f913ded263e3" providerId="ADAL" clId="{70AAA452-D1AD-4E78-A13A-7AA2926884E2}" dt="2024-05-15T21:17:27.369" v="182" actId="207"/>
          <ac:graphicFrameMkLst>
            <pc:docMk/>
            <pc:sldMk cId="1385858885" sldId="2147478725"/>
            <ac:graphicFrameMk id="4" creationId="{802238B5-68F4-C60F-D9DE-3D50F343A068}"/>
          </ac:graphicFrameMkLst>
        </pc:graphicFrameChg>
      </pc:sldChg>
      <pc:sldChg chg="addSp delSp modSp new mod">
        <pc:chgData name="Feifei Lou (Nokia)" userId="5a9d7bff-8e78-424d-b8d0-f913ded263e3" providerId="ADAL" clId="{70AAA452-D1AD-4E78-A13A-7AA2926884E2}" dt="2024-05-15T21:20:37.580" v="199"/>
        <pc:sldMkLst>
          <pc:docMk/>
          <pc:sldMk cId="4220079727" sldId="2147478726"/>
        </pc:sldMkLst>
        <pc:spChg chg="mod">
          <ac:chgData name="Feifei Lou (Nokia)" userId="5a9d7bff-8e78-424d-b8d0-f913ded263e3" providerId="ADAL" clId="{70AAA452-D1AD-4E78-A13A-7AA2926884E2}" dt="2024-05-15T21:18:32.972" v="185" actId="20577"/>
          <ac:spMkLst>
            <pc:docMk/>
            <pc:sldMk cId="4220079727" sldId="2147478726"/>
            <ac:spMk id="2" creationId="{25B415E8-E758-A86B-463F-695500332356}"/>
          </ac:spMkLst>
        </pc:spChg>
        <pc:spChg chg="del">
          <ac:chgData name="Feifei Lou (Nokia)" userId="5a9d7bff-8e78-424d-b8d0-f913ded263e3" providerId="ADAL" clId="{70AAA452-D1AD-4E78-A13A-7AA2926884E2}" dt="2024-05-15T21:18:36.492" v="186" actId="478"/>
          <ac:spMkLst>
            <pc:docMk/>
            <pc:sldMk cId="4220079727" sldId="2147478726"/>
            <ac:spMk id="3" creationId="{E91AF295-A89C-2434-923B-D87F14AA89AE}"/>
          </ac:spMkLst>
        </pc:spChg>
        <pc:spChg chg="add mod">
          <ac:chgData name="Feifei Lou (Nokia)" userId="5a9d7bff-8e78-424d-b8d0-f913ded263e3" providerId="ADAL" clId="{70AAA452-D1AD-4E78-A13A-7AA2926884E2}" dt="2024-05-15T21:19:23.212" v="194"/>
          <ac:spMkLst>
            <pc:docMk/>
            <pc:sldMk cId="4220079727" sldId="2147478726"/>
            <ac:spMk id="4" creationId="{8ED3FED7-CDD1-E40B-7AA6-FE538949D36B}"/>
          </ac:spMkLst>
        </pc:spChg>
        <pc:spChg chg="add mod">
          <ac:chgData name="Feifei Lou (Nokia)" userId="5a9d7bff-8e78-424d-b8d0-f913ded263e3" providerId="ADAL" clId="{70AAA452-D1AD-4E78-A13A-7AA2926884E2}" dt="2024-05-15T21:18:50.951" v="187"/>
          <ac:spMkLst>
            <pc:docMk/>
            <pc:sldMk cId="4220079727" sldId="2147478726"/>
            <ac:spMk id="8" creationId="{42916D3C-6553-3DD5-D21E-8F55789CCA0D}"/>
          </ac:spMkLst>
        </pc:spChg>
        <pc:spChg chg="add mod">
          <ac:chgData name="Feifei Lou (Nokia)" userId="5a9d7bff-8e78-424d-b8d0-f913ded263e3" providerId="ADAL" clId="{70AAA452-D1AD-4E78-A13A-7AA2926884E2}" dt="2024-05-15T21:19:23.248" v="195"/>
          <ac:spMkLst>
            <pc:docMk/>
            <pc:sldMk cId="4220079727" sldId="2147478726"/>
            <ac:spMk id="9" creationId="{8AC161D5-8D8B-390A-72E4-F39B21F01831}"/>
          </ac:spMkLst>
        </pc:spChg>
        <pc:spChg chg="add mod">
          <ac:chgData name="Feifei Lou (Nokia)" userId="5a9d7bff-8e78-424d-b8d0-f913ded263e3" providerId="ADAL" clId="{70AAA452-D1AD-4E78-A13A-7AA2926884E2}" dt="2024-05-15T21:19:23.248" v="195"/>
          <ac:spMkLst>
            <pc:docMk/>
            <pc:sldMk cId="4220079727" sldId="2147478726"/>
            <ac:spMk id="13" creationId="{A6C1D1DE-F528-6D63-D5BC-0CD0504B27C7}"/>
          </ac:spMkLst>
        </pc:spChg>
        <pc:spChg chg="add mod">
          <ac:chgData name="Feifei Lou (Nokia)" userId="5a9d7bff-8e78-424d-b8d0-f913ded263e3" providerId="ADAL" clId="{70AAA452-D1AD-4E78-A13A-7AA2926884E2}" dt="2024-05-15T21:20:31.915" v="198"/>
          <ac:spMkLst>
            <pc:docMk/>
            <pc:sldMk cId="4220079727" sldId="2147478726"/>
            <ac:spMk id="16" creationId="{B2DE6B5C-EE95-8BCD-D2AD-2E6F3B8D529B}"/>
          </ac:spMkLst>
        </pc:spChg>
        <pc:spChg chg="add mod">
          <ac:chgData name="Feifei Lou (Nokia)" userId="5a9d7bff-8e78-424d-b8d0-f913ded263e3" providerId="ADAL" clId="{70AAA452-D1AD-4E78-A13A-7AA2926884E2}" dt="2024-05-15T21:20:37.580" v="199"/>
          <ac:spMkLst>
            <pc:docMk/>
            <pc:sldMk cId="4220079727" sldId="2147478726"/>
            <ac:spMk id="17" creationId="{18459A08-FD14-DAAE-55B9-AE9F509570EA}"/>
          </ac:spMkLst>
        </pc:spChg>
        <pc:graphicFrameChg chg="add mod">
          <ac:chgData name="Feifei Lou (Nokia)" userId="5a9d7bff-8e78-424d-b8d0-f913ded263e3" providerId="ADAL" clId="{70AAA452-D1AD-4E78-A13A-7AA2926884E2}" dt="2024-05-15T21:18:50.951" v="187"/>
          <ac:graphicFrameMkLst>
            <pc:docMk/>
            <pc:sldMk cId="4220079727" sldId="2147478726"/>
            <ac:graphicFrameMk id="5" creationId="{CEC04676-AF75-2E25-CEC6-4F98CBC13B89}"/>
          </ac:graphicFrameMkLst>
        </pc:graphicFrameChg>
        <pc:graphicFrameChg chg="add mod">
          <ac:chgData name="Feifei Lou (Nokia)" userId="5a9d7bff-8e78-424d-b8d0-f913ded263e3" providerId="ADAL" clId="{70AAA452-D1AD-4E78-A13A-7AA2926884E2}" dt="2024-05-15T21:18:50.951" v="187"/>
          <ac:graphicFrameMkLst>
            <pc:docMk/>
            <pc:sldMk cId="4220079727" sldId="2147478726"/>
            <ac:graphicFrameMk id="6" creationId="{016F9E2E-95D2-AA43-E259-81D44F680172}"/>
          </ac:graphicFrameMkLst>
        </pc:graphicFrameChg>
        <pc:graphicFrameChg chg="add mod">
          <ac:chgData name="Feifei Lou (Nokia)" userId="5a9d7bff-8e78-424d-b8d0-f913ded263e3" providerId="ADAL" clId="{70AAA452-D1AD-4E78-A13A-7AA2926884E2}" dt="2024-05-15T21:18:50.951" v="187"/>
          <ac:graphicFrameMkLst>
            <pc:docMk/>
            <pc:sldMk cId="4220079727" sldId="2147478726"/>
            <ac:graphicFrameMk id="7" creationId="{A3E82A69-595C-75DA-D443-F02ED598CF96}"/>
          </ac:graphicFrameMkLst>
        </pc:graphicFrameChg>
        <pc:graphicFrameChg chg="add mod">
          <ac:chgData name="Feifei Lou (Nokia)" userId="5a9d7bff-8e78-424d-b8d0-f913ded263e3" providerId="ADAL" clId="{70AAA452-D1AD-4E78-A13A-7AA2926884E2}" dt="2024-05-15T21:19:23.248" v="195"/>
          <ac:graphicFrameMkLst>
            <pc:docMk/>
            <pc:sldMk cId="4220079727" sldId="2147478726"/>
            <ac:graphicFrameMk id="10" creationId="{691A3C48-ECEF-1D5D-9175-52F84EB0E8A6}"/>
          </ac:graphicFrameMkLst>
        </pc:graphicFrameChg>
        <pc:graphicFrameChg chg="add mod">
          <ac:chgData name="Feifei Lou (Nokia)" userId="5a9d7bff-8e78-424d-b8d0-f913ded263e3" providerId="ADAL" clId="{70AAA452-D1AD-4E78-A13A-7AA2926884E2}" dt="2024-05-15T21:19:23.248" v="195"/>
          <ac:graphicFrameMkLst>
            <pc:docMk/>
            <pc:sldMk cId="4220079727" sldId="2147478726"/>
            <ac:graphicFrameMk id="11" creationId="{F77FF281-6FD4-7903-7531-AABE264C5290}"/>
          </ac:graphicFrameMkLst>
        </pc:graphicFrameChg>
        <pc:graphicFrameChg chg="add mod">
          <ac:chgData name="Feifei Lou (Nokia)" userId="5a9d7bff-8e78-424d-b8d0-f913ded263e3" providerId="ADAL" clId="{70AAA452-D1AD-4E78-A13A-7AA2926884E2}" dt="2024-05-15T21:19:23.248" v="195"/>
          <ac:graphicFrameMkLst>
            <pc:docMk/>
            <pc:sldMk cId="4220079727" sldId="2147478726"/>
            <ac:graphicFrameMk id="12" creationId="{37701220-DE40-49A9-DC38-2A1DB501C3F6}"/>
          </ac:graphicFrameMkLst>
        </pc:graphicFrameChg>
        <pc:graphicFrameChg chg="add mod">
          <ac:chgData name="Feifei Lou (Nokia)" userId="5a9d7bff-8e78-424d-b8d0-f913ded263e3" providerId="ADAL" clId="{70AAA452-D1AD-4E78-A13A-7AA2926884E2}" dt="2024-05-15T21:19:34.023" v="196"/>
          <ac:graphicFrameMkLst>
            <pc:docMk/>
            <pc:sldMk cId="4220079727" sldId="2147478726"/>
            <ac:graphicFrameMk id="14" creationId="{34F1CD73-19DA-F67B-9234-88E54CDC8166}"/>
          </ac:graphicFrameMkLst>
        </pc:graphicFrameChg>
        <pc:graphicFrameChg chg="add mod">
          <ac:chgData name="Feifei Lou (Nokia)" userId="5a9d7bff-8e78-424d-b8d0-f913ded263e3" providerId="ADAL" clId="{70AAA452-D1AD-4E78-A13A-7AA2926884E2}" dt="2024-05-15T21:19:40.663" v="197"/>
          <ac:graphicFrameMkLst>
            <pc:docMk/>
            <pc:sldMk cId="4220079727" sldId="2147478726"/>
            <ac:graphicFrameMk id="15" creationId="{B2F7DF64-281F-4375-A1DB-52AC407E24E6}"/>
          </ac:graphicFrameMkLst>
        </pc:graphicFrameChg>
      </pc:sldChg>
      <pc:sldChg chg="modSp new mod delCm modCm">
        <pc:chgData name="Feifei Lou (Nokia)" userId="5a9d7bff-8e78-424d-b8d0-f913ded263e3" providerId="ADAL" clId="{70AAA452-D1AD-4E78-A13A-7AA2926884E2}" dt="2024-05-17T16:38:54.298" v="439" actId="20577"/>
        <pc:sldMkLst>
          <pc:docMk/>
          <pc:sldMk cId="1325547040" sldId="2147478727"/>
        </pc:sldMkLst>
        <pc:spChg chg="mod">
          <ac:chgData name="Feifei Lou (Nokia)" userId="5a9d7bff-8e78-424d-b8d0-f913ded263e3" providerId="ADAL" clId="{70AAA452-D1AD-4E78-A13A-7AA2926884E2}" dt="2024-05-15T21:22:32.405" v="227" actId="20577"/>
          <ac:spMkLst>
            <pc:docMk/>
            <pc:sldMk cId="1325547040" sldId="2147478727"/>
            <ac:spMk id="2" creationId="{A8B94532-9292-5939-D99F-55491B29F891}"/>
          </ac:spMkLst>
        </pc:spChg>
        <pc:spChg chg="mod">
          <ac:chgData name="Feifei Lou (Nokia)" userId="5a9d7bff-8e78-424d-b8d0-f913ded263e3" providerId="ADAL" clId="{70AAA452-D1AD-4E78-A13A-7AA2926884E2}" dt="2024-05-17T16:38:54.298" v="439" actId="20577"/>
          <ac:spMkLst>
            <pc:docMk/>
            <pc:sldMk cId="1325547040" sldId="2147478727"/>
            <ac:spMk id="3" creationId="{A140AF85-73BF-3620-0C8C-E16534FBB52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Feifei Lou (Nokia)" userId="5a9d7bff-8e78-424d-b8d0-f913ded263e3" providerId="ADAL" clId="{70AAA452-D1AD-4E78-A13A-7AA2926884E2}" dt="2024-05-17T16:38:17.643" v="437"/>
              <pc2:cmMkLst xmlns:pc2="http://schemas.microsoft.com/office/powerpoint/2019/9/main/command">
                <pc:docMk/>
                <pc:sldMk cId="1325547040" sldId="2147478727"/>
                <pc2:cmMk id="{0412E529-9020-4FC9-A572-8ABC9DBEF279}"/>
              </pc2:cmMkLst>
              <pc226:cmRplyChg chg="add">
                <pc226:chgData name="Feifei Lou (Nokia)" userId="5a9d7bff-8e78-424d-b8d0-f913ded263e3" providerId="ADAL" clId="{70AAA452-D1AD-4E78-A13A-7AA2926884E2}" dt="2024-05-16T07:42:34.799" v="357"/>
                <pc2:cmRplyMkLst xmlns:pc2="http://schemas.microsoft.com/office/powerpoint/2019/9/main/command">
                  <pc:docMk/>
                  <pc:sldMk cId="1325547040" sldId="2147478727"/>
                  <pc2:cmMk id="{0412E529-9020-4FC9-A572-8ABC9DBEF279}"/>
                  <pc2:cmRplyMk id="{709204A8-EF32-4BAD-8CD7-FE0CADB73D41}"/>
                </pc2:cmRplyMkLst>
              </pc226:cmRplyChg>
            </pc226:cmChg>
            <pc226:cmChg xmlns:pc226="http://schemas.microsoft.com/office/powerpoint/2022/06/main/command" chg="del mod">
              <pc226:chgData name="Feifei Lou (Nokia)" userId="5a9d7bff-8e78-424d-b8d0-f913ded263e3" providerId="ADAL" clId="{70AAA452-D1AD-4E78-A13A-7AA2926884E2}" dt="2024-05-17T16:38:11.627" v="436"/>
              <pc2:cmMkLst xmlns:pc2="http://schemas.microsoft.com/office/powerpoint/2019/9/main/command">
                <pc:docMk/>
                <pc:sldMk cId="1325547040" sldId="2147478727"/>
                <pc2:cmMk id="{9B23886C-F967-4F50-987B-2EE7401D68BA}"/>
              </pc2:cmMkLst>
              <pc226:cmRplyChg chg="add mod">
                <pc226:chgData name="Feifei Lou (Nokia)" userId="5a9d7bff-8e78-424d-b8d0-f913ded263e3" providerId="ADAL" clId="{70AAA452-D1AD-4E78-A13A-7AA2926884E2}" dt="2024-05-16T07:42:47.417" v="358"/>
                <pc2:cmRplyMkLst xmlns:pc2="http://schemas.microsoft.com/office/powerpoint/2019/9/main/command">
                  <pc:docMk/>
                  <pc:sldMk cId="1325547040" sldId="2147478727"/>
                  <pc2:cmMk id="{9B23886C-F967-4F50-987B-2EE7401D68BA}"/>
                  <pc2:cmRplyMk id="{C71E2FFA-3DA3-4128-AA25-22F0A01EA3A0}"/>
                </pc2:cmRplyMkLst>
              </pc226:cmRplyChg>
            </pc226:cmChg>
          </p:ext>
        </pc:extLst>
      </pc:sldChg>
      <pc:sldMasterChg chg="delSldLayout">
        <pc:chgData name="Feifei Lou (Nokia)" userId="5a9d7bff-8e78-424d-b8d0-f913ded263e3" providerId="ADAL" clId="{70AAA452-D1AD-4E78-A13A-7AA2926884E2}" dt="2024-05-15T20:51:53.207" v="29" actId="47"/>
        <pc:sldMasterMkLst>
          <pc:docMk/>
          <pc:sldMasterMk cId="0" sldId="2147483663"/>
        </pc:sldMasterMkLst>
        <pc:sldLayoutChg chg="del">
          <pc:chgData name="Feifei Lou (Nokia)" userId="5a9d7bff-8e78-424d-b8d0-f913ded263e3" providerId="ADAL" clId="{70AAA452-D1AD-4E78-A13A-7AA2926884E2}" dt="2024-05-15T20:51:53.207" v="29" actId="47"/>
          <pc:sldLayoutMkLst>
            <pc:docMk/>
            <pc:sldMasterMk cId="0" sldId="2147483663"/>
            <pc:sldLayoutMk cId="0" sldId="2147483649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ln>
                  <a:solidFill>
                    <a:srgbClr val="000000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>
                <a:ln w="9525">
                  <a:solidFill>
                    <a:srgbClr val="000000"/>
                  </a:solidFill>
                </a:ln>
              </a:rPr>
              <a:t>Study</a:t>
            </a:r>
          </a:p>
        </c:rich>
      </c:tx>
      <c:layout>
        <c:manualLayout>
          <c:xMode val="edge"/>
          <c:yMode val="edge"/>
          <c:x val="0.43298288323959705"/>
          <c:y val="0.120050815232611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ln>
                <a:solidFill>
                  <a:srgbClr val="000000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Study</c:v>
                </c:pt>
              </c:strCache>
            </c:strRef>
          </c:tx>
          <c:spPr>
            <a:solidFill>
              <a:srgbClr val="23ABB6"/>
            </a:solidFill>
          </c:spPr>
          <c:dPt>
            <c:idx val="0"/>
            <c:bubble3D val="0"/>
            <c:spPr>
              <a:solidFill>
                <a:srgbClr val="37CC7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BAB-4A4A-8481-09C2A056C474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BAB-4A4A-8481-09C2A056C474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BAB-4A4A-8481-09C2A056C47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2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Covered</c:v>
                </c:pt>
                <c:pt idx="1">
                  <c:v>Partially covered</c:v>
                </c:pt>
                <c:pt idx="2">
                  <c:v>Not covered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18</c:v>
                </c:pt>
                <c:pt idx="1">
                  <c:v>6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BAB-4A4A-8481-09C2A056C4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rgbClr val="37CC73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rgbClr val="FFFF00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rgbClr val="FF0000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7.0229043214679432E-2"/>
          <c:y val="0.78054472087530857"/>
          <c:w val="0.88757007160892987"/>
          <c:h val="9.28907125437820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ln>
                <a:solidFill>
                  <a:srgbClr val="005AFF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Study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E8F-4A5B-97E8-670F14839D9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E8F-4A5B-97E8-670F14839D9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E8F-4A5B-97E8-670F14839D9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E8F-4A5B-97E8-670F14839D9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E8F-4A5B-97E8-670F14839D93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ln>
                        <a:solidFill>
                          <a:schemeClr val="accent2"/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2E8F-4A5B-97E8-670F14839D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ln>
                      <a:solidFill>
                        <a:srgbClr val="FFFFFF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Umbrella</c:v>
                </c:pt>
                <c:pt idx="1">
                  <c:v>eMBB</c:v>
                </c:pt>
                <c:pt idx="2">
                  <c:v>mIoT</c:v>
                </c:pt>
                <c:pt idx="3">
                  <c:v>CRIC</c:v>
                </c:pt>
                <c:pt idx="4">
                  <c:v>NEO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</c:v>
                </c:pt>
                <c:pt idx="1">
                  <c:v>0</c:v>
                </c:pt>
                <c:pt idx="2">
                  <c:v>3</c:v>
                </c:pt>
                <c:pt idx="3">
                  <c:v>4</c:v>
                </c:pt>
                <c:pt idx="4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E8F-4A5B-97E8-670F14839D93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accent2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accent3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accent4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accent5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4.8223603624795261E-2"/>
          <c:y val="0.77083325608194997"/>
          <c:w val="0.9"/>
          <c:h val="0.111376306526897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ln>
                <a:solidFill>
                  <a:srgbClr val="005AFF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n>
            <a:solidFill>
              <a:srgbClr val="005AFF"/>
            </a:solidFill>
          </a:ln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Normative work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6EA-4397-8BF6-35F5ED93E9C5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6EA-4397-8BF6-35F5ED93E9C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rgbClr val="FFFFFF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SMARTER</c:v>
                </c:pt>
                <c:pt idx="1">
                  <c:v>Other TS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6EA-4397-8BF6-35F5ED93E9C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accent2"/>
                  </a:solidFill>
                </a:ln>
                <a:noFill/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accent4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24822045317008418"/>
          <c:y val="0.75706891359010464"/>
          <c:w val="0.53129071336785993"/>
          <c:h val="0.111376306526897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ln>
                  <a:solidFill>
                    <a:srgbClr val="000000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>
                <a:ln>
                  <a:solidFill>
                    <a:srgbClr val="000000"/>
                  </a:solidFill>
                </a:ln>
              </a:rPr>
              <a:t>Normative work</a:t>
            </a:r>
          </a:p>
        </c:rich>
      </c:tx>
      <c:layout>
        <c:manualLayout>
          <c:xMode val="edge"/>
          <c:yMode val="edge"/>
          <c:x val="0.30270482703622215"/>
          <c:y val="0.113033703699780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ln>
                <a:solidFill>
                  <a:srgbClr val="000000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Normative work</c:v>
                </c:pt>
              </c:strCache>
            </c:strRef>
          </c:tx>
          <c:dPt>
            <c:idx val="0"/>
            <c:bubble3D val="0"/>
            <c:spPr>
              <a:solidFill>
                <a:srgbClr val="37CC7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17F-4649-82A9-6CBF97222FBF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17F-4649-82A9-6CBF97222FBF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 w="19050">
                <a:solidFill>
                  <a:srgbClr val="FFFFFF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17F-4649-82A9-6CBF97222FB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2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Covered</c:v>
                </c:pt>
                <c:pt idx="1">
                  <c:v>Partially covered</c:v>
                </c:pt>
                <c:pt idx="2">
                  <c:v>Not covered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18</c:v>
                </c:pt>
                <c:pt idx="1">
                  <c:v>5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17F-4649-82A9-6CBF97222F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rgbClr val="37CC73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rgbClr val="FFFB00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rgbClr val="FF0000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3.5427238747099105E-2"/>
          <c:y val="0.78164786147800569"/>
          <c:w val="0.9"/>
          <c:h val="8.94777886051413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41690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/>
          </a:bodyPr>
          <a:lstStyle/>
          <a:p>
            <a:pPr algn="ctr">
              <a:defRPr/>
            </a:pPr>
            <a:r>
              <a:rPr lang="en-GB" sz="3200" b="1" i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</a:rPr>
              <a:t>Lessons learnt from 5G study: Coordination with SA2 study</a:t>
            </a:r>
            <a:endParaRPr lang="en-GB" sz="3200" b="1" kern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648890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>
                <a:latin typeface="Arial" panose="020B0604020202020204" pitchFamily="34" charset="0"/>
              </a:rPr>
              <a:t>Source: 		Nokia	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>
                <a:latin typeface="Arial" panose="020B0604020202020204" pitchFamily="34" charset="0"/>
              </a:rPr>
              <a:t>Agenda item: 	10.2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>
                <a:latin typeface="Arial" panose="020B0604020202020204" pitchFamily="34" charset="0"/>
              </a:rPr>
              <a:t>Document  for:	Discussion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S1-241168 </a:t>
            </a:r>
            <a:r>
              <a:rPr lang="en-GB" altLang="en-US" sz="800">
                <a:solidFill>
                  <a:schemeClr val="bg1"/>
                </a:solidFill>
                <a:latin typeface="Arial" panose="020B0604020202020204" pitchFamily="34" charset="0"/>
              </a:rPr>
              <a:t>-  </a:t>
            </a: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3GPP SA1#106</a:t>
            </a:r>
            <a:r>
              <a:rPr lang="en-GB" sz="1000">
                <a:solidFill>
                  <a:schemeClr val="bg1"/>
                </a:solidFill>
                <a:latin typeface="Arial" panose="020B0604020202020204" pitchFamily="34" charset="0"/>
              </a:rPr>
              <a:t>, 27 - 31 May 2024, Jeju, Korea</a:t>
            </a:r>
            <a:endParaRPr lang="en-GB" altLang="en-US" sz="10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ADB5A-FB6B-0C4C-AD75-50CC161FA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71450"/>
            <a:ext cx="7464025" cy="857400"/>
          </a:xfrm>
        </p:spPr>
        <p:txBody>
          <a:bodyPr/>
          <a:lstStyle/>
          <a:p>
            <a:r>
              <a:rPr lang="en-US" sz="2400"/>
              <a:t>5G SA2 Study on Architecture for Next Generation System</a:t>
            </a:r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39E3E9-11A2-0BB2-470D-DAAEAC83D8A7}"/>
              </a:ext>
            </a:extLst>
          </p:cNvPr>
          <p:cNvSpPr txBox="1">
            <a:spLocks/>
          </p:cNvSpPr>
          <p:nvPr/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Focus the analysis on high level architectural requirements in TR 23.799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8BE44DD-8521-1965-1C6F-6772FD4B9B4D}"/>
              </a:ext>
            </a:extLst>
          </p:cNvPr>
          <p:cNvSpPr txBox="1">
            <a:spLocks/>
          </p:cNvSpPr>
          <p:nvPr/>
        </p:nvSpPr>
        <p:spPr>
          <a:xfrm>
            <a:off x="417338" y="991060"/>
            <a:ext cx="8308800" cy="38972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SP-160727: </a:t>
            </a:r>
            <a:r>
              <a:rPr lang="en-US" i="1"/>
              <a:t>Service requirements are anticipated from SA1 SMARTER output. The architecture defined in this SI should be able to support those requirements.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79B6214-481D-85F2-40D1-6881F04F5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076" y="1457623"/>
            <a:ext cx="3883791" cy="36705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98E9A0-DCF1-8B3F-3661-7A237F9F2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7347" y="1472991"/>
            <a:ext cx="4677391" cy="354903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0E85346F-A152-D5DD-1356-CF68CAEB1186}"/>
              </a:ext>
            </a:extLst>
          </p:cNvPr>
          <p:cNvSpPr/>
          <p:nvPr/>
        </p:nvSpPr>
        <p:spPr>
          <a:xfrm>
            <a:off x="279025" y="1546123"/>
            <a:ext cx="2477087" cy="122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2768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B2C0C-14B4-4F68-E46A-208D259D5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SA2 5G study analysis methodology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17BBA8-D521-BAE3-DA2C-F11A213A71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/>
              <a:t>Include all SA2 high-level requirements and mark those irrelevant ones.</a:t>
            </a:r>
          </a:p>
          <a:p>
            <a:r>
              <a:rPr lang="en-US" sz="2000"/>
              <a:t>Within one requirement, include not SA1 relevant part for completeness.</a:t>
            </a:r>
          </a:p>
          <a:p>
            <a:r>
              <a:rPr lang="en-US" sz="2000"/>
              <a:t>For the evaluation of SA1 cover or not, only SA1 relevant part is considered.</a:t>
            </a:r>
          </a:p>
          <a:p>
            <a:r>
              <a:rPr lang="en-US" sz="2000"/>
              <a:t>Check TS 22.261 v16.6.0 (at the time of SMARTER_Ph2 completion Dec. 2018) and other SA1 R16 TS to see what were taken up by SA1 normative work.</a:t>
            </a:r>
          </a:p>
          <a:p>
            <a:pPr marL="50800" indent="0">
              <a:buNone/>
            </a:pPr>
            <a:endParaRPr lang="en-US" sz="2000"/>
          </a:p>
          <a:p>
            <a:pPr marL="50800" indent="0">
              <a:buNone/>
            </a:pPr>
            <a:r>
              <a:rPr lang="en-US" sz="1800">
                <a:highlight>
                  <a:srgbClr val="00FF00"/>
                </a:highlight>
              </a:rPr>
              <a:t>Covered</a:t>
            </a:r>
            <a:r>
              <a:rPr lang="en-US" sz="1800"/>
              <a:t>, </a:t>
            </a:r>
            <a:r>
              <a:rPr lang="en-US" sz="1800">
                <a:highlight>
                  <a:srgbClr val="FFFF00"/>
                </a:highlight>
              </a:rPr>
              <a:t>partially covered</a:t>
            </a:r>
            <a:r>
              <a:rPr lang="en-US" sz="1800"/>
              <a:t>, </a:t>
            </a:r>
            <a:r>
              <a:rPr lang="en-US" sz="1800">
                <a:solidFill>
                  <a:schemeClr val="bg1"/>
                </a:solidFill>
                <a:highlight>
                  <a:srgbClr val="FF0000"/>
                </a:highlight>
              </a:rPr>
              <a:t>not covered</a:t>
            </a:r>
          </a:p>
        </p:txBody>
      </p:sp>
    </p:spTree>
    <p:extLst>
      <p:ext uri="{BB962C8B-B14F-4D97-AF65-F5344CB8AC3E}">
        <p14:creationId xmlns:p14="http://schemas.microsoft.com/office/powerpoint/2010/main" val="2076336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C705C-8760-A45A-5983-66060223B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71450"/>
            <a:ext cx="7010667" cy="857400"/>
          </a:xfrm>
        </p:spPr>
        <p:txBody>
          <a:bodyPr/>
          <a:lstStyle/>
          <a:p>
            <a:r>
              <a:rPr lang="en-US"/>
              <a:t>High level architectural requirements (1)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99B864D-A56D-91B9-9D1C-849583B7E1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320720"/>
              </p:ext>
            </p:extLst>
          </p:nvPr>
        </p:nvGraphicFramePr>
        <p:xfrm>
          <a:off x="417600" y="1009542"/>
          <a:ext cx="8271415" cy="407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1517">
                  <a:extLst>
                    <a:ext uri="{9D8B030D-6E8A-4147-A177-3AD203B41FA5}">
                      <a16:colId xmlns:a16="http://schemas.microsoft.com/office/drawing/2014/main" val="1681800622"/>
                    </a:ext>
                  </a:extLst>
                </a:gridCol>
                <a:gridCol w="1660843">
                  <a:extLst>
                    <a:ext uri="{9D8B030D-6E8A-4147-A177-3AD203B41FA5}">
                      <a16:colId xmlns:a16="http://schemas.microsoft.com/office/drawing/2014/main" val="3939611"/>
                    </a:ext>
                  </a:extLst>
                </a:gridCol>
                <a:gridCol w="1611694">
                  <a:extLst>
                    <a:ext uri="{9D8B030D-6E8A-4147-A177-3AD203B41FA5}">
                      <a16:colId xmlns:a16="http://schemas.microsoft.com/office/drawing/2014/main" val="3393970123"/>
                    </a:ext>
                  </a:extLst>
                </a:gridCol>
                <a:gridCol w="1367361">
                  <a:extLst>
                    <a:ext uri="{9D8B030D-6E8A-4147-A177-3AD203B41FA5}">
                      <a16:colId xmlns:a16="http://schemas.microsoft.com/office/drawing/2014/main" val="3884331980"/>
                    </a:ext>
                  </a:extLst>
                </a:gridCol>
              </a:tblGrid>
              <a:tr h="201934">
                <a:tc>
                  <a:txBody>
                    <a:bodyPr/>
                    <a:lstStyle/>
                    <a:p>
                      <a:r>
                        <a:rPr lang="en-US" sz="800" dirty="0"/>
                        <a:t>SA2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/>
                        <a:t>SA1 FS_SMARTER TR 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/>
                        <a:t>SA1 R16 TS 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1095422"/>
                  </a:ext>
                </a:extLst>
              </a:tr>
              <a:tr h="326184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1. Support the new RAT(s), the Evolved E-UTRA, and non-3GPP access types. GERAN and UTRAN are not supported.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22.864 clause 7.13.1, 7.13.2</a:t>
                      </a:r>
                    </a:p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[PR 5.7.2.3-001]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clause 6.3.2.1, 6.3.2.2, 5.1.2.2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7508291"/>
                  </a:ext>
                </a:extLst>
              </a:tr>
              <a:tr h="203631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2. Support unified authentication framework for different access systems.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22.861 [PR 5.1.3.5-002]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clause 8.3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Unified framework not covered.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7097223"/>
                  </a:ext>
                </a:extLst>
              </a:tr>
              <a:tr h="328274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3. Support multiple simultaneous connections of an UE via multiple access technologies.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22.864 clause 7.13.1, 7.13.2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clause 6.3.2.1, 6.3.2.2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4474431"/>
                  </a:ext>
                </a:extLst>
              </a:tr>
              <a:tr h="328274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4. Allow independent evolutions of core network and RAN, and minimize access dependencies.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Not relevant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981450"/>
                  </a:ext>
                </a:extLst>
              </a:tr>
              <a:tr h="328274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5. Support a separation of Control plane and User plane functions.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Not relevant</a:t>
                      </a:r>
                    </a:p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4192141"/>
                  </a:ext>
                </a:extLst>
              </a:tr>
              <a:tr h="22968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6. Support transmission of IP packets, non-IP PDUs and Ethernet frames.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clause 6.5.1, 6.24.2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887809"/>
                  </a:ext>
                </a:extLst>
              </a:tr>
              <a:tr h="548105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7. Leverage techniques (e.g. Network Function Virtualization and Software Defined Networking) to reduce total cost of ownership; improve operational efficiency, energy efficiency, and simplicity and flexibility for offering new services.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22.864 clause 7.1, 7.2, 7.11, 7.13.6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22.261 clause 6.1.2, 6.4.2, 6.5.2, 6.6.2, 6.15.2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TCO not covered.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7526405"/>
                  </a:ext>
                </a:extLst>
              </a:tr>
              <a:tr h="408831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8. Efficiently support different levels of UE mobility (including stationary UE(s)) / service continuity.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22.864 clause 7.10, 7.14.3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22.261 clause 6.2.2, 6.2.3, 6.4.2.1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094499"/>
                  </a:ext>
                </a:extLst>
              </a:tr>
              <a:tr h="384202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9. Support different levels of resilience for the services provided by the network.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22.862 [CPR 7.7-019]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921859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10. Support different means for reducing UE power consumption while UE is in periods with data traffic as well as in periods without data traffic.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22.864 </a:t>
                      </a:r>
                      <a:r>
                        <a:rPr lang="en-GB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[PR 5.1.2.6-010] </a:t>
                      </a:r>
                      <a:endParaRPr lang="en-US" sz="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22.261 clause 6.15.2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 explicit on UE in periods with and without traffic.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821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4172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60CCC-7EDD-59E8-310B-5CE6DD4D2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71450"/>
            <a:ext cx="6964563" cy="857400"/>
          </a:xfrm>
        </p:spPr>
        <p:txBody>
          <a:bodyPr/>
          <a:lstStyle/>
          <a:p>
            <a:r>
              <a:rPr lang="en-US"/>
              <a:t>High level architectural requirements (2)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54F7393-096B-F8CA-8DF5-5E1A20D70A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393095"/>
              </p:ext>
            </p:extLst>
          </p:nvPr>
        </p:nvGraphicFramePr>
        <p:xfrm>
          <a:off x="417600" y="914780"/>
          <a:ext cx="8308801" cy="416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0272">
                  <a:extLst>
                    <a:ext uri="{9D8B030D-6E8A-4147-A177-3AD203B41FA5}">
                      <a16:colId xmlns:a16="http://schemas.microsoft.com/office/drawing/2014/main" val="1681800622"/>
                    </a:ext>
                  </a:extLst>
                </a:gridCol>
                <a:gridCol w="2284310">
                  <a:extLst>
                    <a:ext uri="{9D8B030D-6E8A-4147-A177-3AD203B41FA5}">
                      <a16:colId xmlns:a16="http://schemas.microsoft.com/office/drawing/2014/main" val="3939611"/>
                    </a:ext>
                  </a:extLst>
                </a:gridCol>
                <a:gridCol w="1421546">
                  <a:extLst>
                    <a:ext uri="{9D8B030D-6E8A-4147-A177-3AD203B41FA5}">
                      <a16:colId xmlns:a16="http://schemas.microsoft.com/office/drawing/2014/main" val="680391214"/>
                    </a:ext>
                  </a:extLst>
                </a:gridCol>
                <a:gridCol w="1472673">
                  <a:extLst>
                    <a:ext uri="{9D8B030D-6E8A-4147-A177-3AD203B41FA5}">
                      <a16:colId xmlns:a16="http://schemas.microsoft.com/office/drawing/2014/main" val="12984316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700" dirty="0"/>
                        <a:t>SA2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/>
                        <a:t>SA1 FS_SMARTER TR 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/>
                        <a:t>SA1 R16 TS 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1095422"/>
                  </a:ext>
                </a:extLst>
              </a:tr>
              <a:tr h="408746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11. Support services that have different latency requirements between the UE and the Data Network.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22.891 clause 6.3.2</a:t>
                      </a:r>
                    </a:p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22.862 [CPR 7.2-001] [CPR 7.3-001] [CPR 7.3-002] [CPR 7.4-001] [CPR 7.5-001] [CPR 7.6-001] [CPR 7.7-001]</a:t>
                      </a:r>
                    </a:p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22.864 [PR 5.6.2-031]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22.261 clause 7.2.2</a:t>
                      </a:r>
                    </a:p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22.104 clause 5.2, 5.3, 5.5, 5.7</a:t>
                      </a:r>
                    </a:p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22.186 clause 5.2, 5.3, 5.4, 5.5</a:t>
                      </a:r>
                    </a:p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22.289 clause 5.2.2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7508291"/>
                  </a:ext>
                </a:extLst>
              </a:tr>
              <a:tr h="446350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12. Minimize the </a:t>
                      </a:r>
                      <a:r>
                        <a:rPr lang="en-US" sz="700" err="1">
                          <a:solidFill>
                            <a:schemeClr val="tx1"/>
                          </a:solidFill>
                        </a:rPr>
                        <a:t>signalling</a:t>
                      </a:r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 (and delay) required to start the traffic exchange between the UE and the Data Network, i.e. </a:t>
                      </a:r>
                      <a:r>
                        <a:rPr lang="en-US" sz="700" err="1">
                          <a:solidFill>
                            <a:schemeClr val="tx1"/>
                          </a:solidFill>
                        </a:rPr>
                        <a:t>signalling</a:t>
                      </a:r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 overhead and latency at transition from a period where UE has no data traffic to a period with data traffic.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22.861 [PR.5.1.3.3-001]</a:t>
                      </a:r>
                    </a:p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22.864 [PR 5.1.2.6-002]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22.261 clause 6.4.2.4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7097223"/>
                  </a:ext>
                </a:extLst>
              </a:tr>
              <a:tr h="200703">
                <a:tc>
                  <a:txBody>
                    <a:bodyPr/>
                    <a:lstStyle/>
                    <a:p>
                      <a:r>
                        <a:rPr lang="en-US" sz="700" dirty="0">
                          <a:solidFill>
                            <a:schemeClr val="tx1"/>
                          </a:solidFill>
                        </a:rPr>
                        <a:t>13. Support access to applications (including 3rd party applications) with low latency requirements hosted close to the access network within the operator trust domain.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22.864 [PR 5.1.2.2-003] [PR 5.4.2-001]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22.261 clause 6.6.2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4474431"/>
                  </a:ext>
                </a:extLst>
              </a:tr>
              <a:tr h="199926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14. Support optimized mechanisms to control (includes avoiding) </a:t>
                      </a:r>
                      <a:r>
                        <a:rPr lang="en-US" sz="700" err="1">
                          <a:solidFill>
                            <a:schemeClr val="tx1"/>
                          </a:solidFill>
                        </a:rPr>
                        <a:t>signalling</a:t>
                      </a:r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 congestion.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22.864  [PR 5.2.2-004]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More specific on the increase of </a:t>
                      </a:r>
                      <a:r>
                        <a:rPr lang="en-US" sz="700" err="1">
                          <a:solidFill>
                            <a:schemeClr val="tx1"/>
                          </a:solidFill>
                        </a:rPr>
                        <a:t>signalling</a:t>
                      </a:r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 capacity in TR.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9814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15. Efficient network support for a large number of UEs in periods without data traffic.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22.861 [PR.5.3.3.1-002] [PR.5.3.3.1-003]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22.261 clause 6.4.2.2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Not explicitly on UEs without data traffic.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4192141"/>
                  </a:ext>
                </a:extLst>
              </a:tr>
              <a:tr h="236433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16. Support network sharing.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TR 22.864 [PR 5.5.2-006] [PR 5.5.2-007]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22.261 clause 6.21.2, 6.22.2.1</a:t>
                      </a:r>
                    </a:p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TS 22.101 clause 4.9, 28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Fronthaul/backhaul network sharing in TR.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887809"/>
                  </a:ext>
                </a:extLst>
              </a:tr>
              <a:tr h="225684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17. Support roaming.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22.864 [PR 5.7.2.1-001]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22.261 clause 5.1.2.1</a:t>
                      </a:r>
                    </a:p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22.101 clause 17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75264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18. Support broadcast services.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22.864 clause 7.4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22.261 clause 6.13.2</a:t>
                      </a:r>
                    </a:p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22.146, TS 22.246</a:t>
                      </a:r>
                    </a:p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22.101 clause 32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7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094499"/>
                  </a:ext>
                </a:extLst>
              </a:tr>
              <a:tr h="138132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19. Support network slicing.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22.891 clause 5.2</a:t>
                      </a:r>
                    </a:p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22.864 clause 7.1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22.261 clause 6.1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7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318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20. Support Architecture enhancements for vertical applications.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>
                          <a:solidFill>
                            <a:schemeClr val="tx1"/>
                          </a:solidFill>
                        </a:rPr>
                        <a:t>Not relevant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5523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24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597F6-97BF-B413-420D-385DC3C62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71450"/>
            <a:ext cx="7102875" cy="857400"/>
          </a:xfrm>
        </p:spPr>
        <p:txBody>
          <a:bodyPr/>
          <a:lstStyle/>
          <a:p>
            <a:r>
              <a:rPr lang="en-US"/>
              <a:t>High level architectural requirements (3)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2238B5-68F4-C60F-D9DE-3D50F343A0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257811"/>
              </p:ext>
            </p:extLst>
          </p:nvPr>
        </p:nvGraphicFramePr>
        <p:xfrm>
          <a:off x="417600" y="839402"/>
          <a:ext cx="8422606" cy="4018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9496">
                  <a:extLst>
                    <a:ext uri="{9D8B030D-6E8A-4147-A177-3AD203B41FA5}">
                      <a16:colId xmlns:a16="http://schemas.microsoft.com/office/drawing/2014/main" val="1681800622"/>
                    </a:ext>
                  </a:extLst>
                </a:gridCol>
                <a:gridCol w="1876259">
                  <a:extLst>
                    <a:ext uri="{9D8B030D-6E8A-4147-A177-3AD203B41FA5}">
                      <a16:colId xmlns:a16="http://schemas.microsoft.com/office/drawing/2014/main" val="3939611"/>
                    </a:ext>
                  </a:extLst>
                </a:gridCol>
                <a:gridCol w="1386387">
                  <a:extLst>
                    <a:ext uri="{9D8B030D-6E8A-4147-A177-3AD203B41FA5}">
                      <a16:colId xmlns:a16="http://schemas.microsoft.com/office/drawing/2014/main" val="2739662817"/>
                    </a:ext>
                  </a:extLst>
                </a:gridCol>
                <a:gridCol w="1380464">
                  <a:extLst>
                    <a:ext uri="{9D8B030D-6E8A-4147-A177-3AD203B41FA5}">
                      <a16:colId xmlns:a16="http://schemas.microsoft.com/office/drawing/2014/main" val="3342844766"/>
                    </a:ext>
                  </a:extLst>
                </a:gridCol>
              </a:tblGrid>
              <a:tr h="213848">
                <a:tc>
                  <a:txBody>
                    <a:bodyPr/>
                    <a:lstStyle/>
                    <a:p>
                      <a:r>
                        <a:rPr lang="en-US" sz="800" dirty="0"/>
                        <a:t>SA2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/>
                        <a:t>SA1 FS_SMARTER TR 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/>
                        <a:t>SA1 R16 TS 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1095422"/>
                  </a:ext>
                </a:extLst>
              </a:tr>
              <a:tr h="26125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21. Support dynamic scale-in /scale-out.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22.864 [PR 5.2.2-001] [PR 5.2.2-002]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6.26.2.3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Only for 5G LAN-VN in TS.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7508291"/>
                  </a:ext>
                </a:extLst>
              </a:tr>
              <a:tr h="284309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22. Minimize energy consumption in the overall network operation.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22.864 [PR 5.6.2-025]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clause 6.15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7097223"/>
                  </a:ext>
                </a:extLst>
              </a:tr>
              <a:tr h="208281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23. Support critical communications, including mission-critical communications.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22.104, 22.179, 22.186, 22.268, 22.280, 22.281, 22.282, 22.289, 22.468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4474431"/>
                  </a:ext>
                </a:extLst>
              </a:tr>
              <a:tr h="22811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24. Support network capability exposure.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22.864 clause 7.3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clause 6.10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981450"/>
                  </a:ext>
                </a:extLst>
              </a:tr>
              <a:tr h="22811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25. Support efficient transmission of user data with characteristics required by Stage 1 requirements (e.g. low throughput short data bursts) including support of SMS.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22.864 [PR 5.1.2.2-007]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clause 6.4.2.1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22.101 clause 6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Not explicitly on SMS support in TR.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0277645"/>
                  </a:ext>
                </a:extLst>
              </a:tr>
              <a:tr h="22811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26. Support regulatory requirements for Lawful Intercept.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22.864 [PR 5.1.2.2-006a] [PR 5.4.2-002a] 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22.261 clause 8.6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2697006"/>
                  </a:ext>
                </a:extLst>
              </a:tr>
              <a:tr h="22811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27. Support a flexible information model with relationships between user related managed data, and with a level of abstraction sufficient to be independent of any specific protocols.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Not relevant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0314342"/>
                  </a:ext>
                </a:extLst>
              </a:tr>
              <a:tr h="228117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28. Support optimized distribution of the data and the location of the data repositories in the network (access and core network) for efficient management of user related data by network entities.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Not relevant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679838"/>
                  </a:ext>
                </a:extLst>
              </a:tr>
              <a:tr h="22811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29. Support for location services as per the related service requirements and in alignment with NR RAN TR 38.913.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22.862 clause 5.4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22.071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3525270"/>
                  </a:ext>
                </a:extLst>
              </a:tr>
              <a:tr h="22811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30. Support regulatory requirements for Public Warning System (PWS), e.g. ETWS, CMAS, KPAS, etc.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TR 22.891 clause 5.4.2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TS 22.268</a:t>
                      </a:r>
                    </a:p>
                  </a:txBody>
                  <a:tcPr>
                    <a:solidFill>
                      <a:srgbClr val="37CC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56926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5858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B415E8-E758-A86B-463F-695500332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observations from 5G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8AC161D5-8D8B-390A-72E4-F39B21F01831}"/>
              </a:ext>
            </a:extLst>
          </p:cNvPr>
          <p:cNvSpPr txBox="1">
            <a:spLocks/>
          </p:cNvSpPr>
          <p:nvPr/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Internal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691A3C48-ECEF-1D5D-9175-52F84EB0E8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6048035"/>
              </p:ext>
            </p:extLst>
          </p:nvPr>
        </p:nvGraphicFramePr>
        <p:xfrm>
          <a:off x="-252630" y="676135"/>
          <a:ext cx="4119179" cy="29101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F77FF281-6FD4-7903-7531-AABE264C52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4335040"/>
              </p:ext>
            </p:extLst>
          </p:nvPr>
        </p:nvGraphicFramePr>
        <p:xfrm>
          <a:off x="1591808" y="2933369"/>
          <a:ext cx="3485990" cy="2427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37701220-DE40-49A9-DC38-2A1DB501C3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544355"/>
              </p:ext>
            </p:extLst>
          </p:nvPr>
        </p:nvGraphicFramePr>
        <p:xfrm>
          <a:off x="4877586" y="2930066"/>
          <a:ext cx="3589116" cy="2427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6C1D1DE-F528-6D63-D5BC-0CD0504B27C7}"/>
              </a:ext>
            </a:extLst>
          </p:cNvPr>
          <p:cNvSpPr txBox="1"/>
          <p:nvPr/>
        </p:nvSpPr>
        <p:spPr>
          <a:xfrm>
            <a:off x="417599" y="837560"/>
            <a:ext cx="4459987" cy="24588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defTabSz="180000">
              <a:spcAft>
                <a:spcPts val="300"/>
              </a:spcAft>
              <a:buClrTx/>
              <a:buFont typeface="+mj-lt"/>
              <a:buNone/>
              <a:tabLst>
                <a:tab pos="180000" algn="l"/>
              </a:tabLst>
            </a:pPr>
            <a:r>
              <a:rPr lang="en-US" sz="1200" kern="1200">
                <a:solidFill>
                  <a:srgbClr val="001135"/>
                </a:solidFill>
                <a:latin typeface="Nokia Pure Text Light"/>
                <a:ea typeface="+mn-ea"/>
                <a:cs typeface="+mn-cs"/>
              </a:rPr>
              <a:t>In total, 25 high level architectural  requirements relevant to SA1</a:t>
            </a:r>
          </a:p>
        </p:txBody>
      </p: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B2F7DF64-281F-4375-A1DB-52AC407E24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2456325"/>
              </p:ext>
            </p:extLst>
          </p:nvPr>
        </p:nvGraphicFramePr>
        <p:xfrm>
          <a:off x="3575681" y="589899"/>
          <a:ext cx="3485990" cy="3021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18459A08-FD14-DAAE-55B9-AE9F509570EA}"/>
              </a:ext>
            </a:extLst>
          </p:cNvPr>
          <p:cNvSpPr txBox="1"/>
          <p:nvPr/>
        </p:nvSpPr>
        <p:spPr>
          <a:xfrm>
            <a:off x="7504503" y="4251204"/>
            <a:ext cx="1581374" cy="53594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defTabSz="180000">
              <a:spcAft>
                <a:spcPts val="300"/>
              </a:spcAft>
              <a:buClrTx/>
              <a:buFont typeface="+mj-lt"/>
              <a:buNone/>
              <a:tabLst>
                <a:tab pos="180000" algn="l"/>
              </a:tabLst>
            </a:pPr>
            <a:r>
              <a:rPr lang="en-US" sz="800" kern="1200">
                <a:solidFill>
                  <a:srgbClr val="001135"/>
                </a:solidFill>
                <a:latin typeface="Nokia Pure Text Light"/>
                <a:ea typeface="MS PGothic" panose="020B0600070205080204" pitchFamily="34" charset="-128"/>
                <a:cs typeface="+mn-cs"/>
              </a:rPr>
              <a:t>NOTE: Sum of the pie chart is not aligned with the sum of “(partially) covered” as some requirements are covered by multiple TR/TS. </a:t>
            </a:r>
          </a:p>
        </p:txBody>
      </p:sp>
    </p:spTree>
    <p:extLst>
      <p:ext uri="{BB962C8B-B14F-4D97-AF65-F5344CB8AC3E}">
        <p14:creationId xmlns:p14="http://schemas.microsoft.com/office/powerpoint/2010/main" val="422007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94532-9292-5939-D99F-55491B29F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Lessons learnt from 5G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40AF85-73BF-3620-0C8C-E16534FBB5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SA1 should provide high level input to SA2 architecture study before they start.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Alignment between SA1 and SA2 is needed.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Most high-level aspects can be input to SA2 study without deriving from detailed use case description, but justification needed.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Transversal aspects can be captured in one TR.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Numbering of normative requirements can facilitate tracking.</a:t>
            </a:r>
          </a:p>
        </p:txBody>
      </p:sp>
    </p:spTree>
    <p:extLst>
      <p:ext uri="{BB962C8B-B14F-4D97-AF65-F5344CB8AC3E}">
        <p14:creationId xmlns:p14="http://schemas.microsoft.com/office/powerpoint/2010/main" val="13255470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okia 2023.1">
    <a:dk1>
      <a:srgbClr val="CCCCCC"/>
    </a:dk1>
    <a:lt1>
      <a:srgbClr val="FFFFFF"/>
    </a:lt1>
    <a:dk2>
      <a:srgbClr val="001135"/>
    </a:dk2>
    <a:lt2>
      <a:srgbClr val="666666"/>
    </a:lt2>
    <a:accent1>
      <a:srgbClr val="005AFF"/>
    </a:accent1>
    <a:accent2>
      <a:srgbClr val="23ABB6"/>
    </a:accent2>
    <a:accent3>
      <a:srgbClr val="37CC73"/>
    </a:accent3>
    <a:accent4>
      <a:srgbClr val="F47F31"/>
    </a:accent4>
    <a:accent5>
      <a:srgbClr val="E03DCD"/>
    </a:accent5>
    <a:accent6>
      <a:srgbClr val="7D33F2"/>
    </a:accent6>
    <a:hlink>
      <a:srgbClr val="001135"/>
    </a:hlink>
    <a:folHlink>
      <a:srgbClr val="005AFF"/>
    </a:folHlink>
  </a:clrScheme>
  <a:fontScheme name="Nokia 2023">
    <a:majorFont>
      <a:latin typeface="Nokia Pure Headline Light"/>
      <a:ea typeface=""/>
      <a:cs typeface=""/>
    </a:majorFont>
    <a:minorFont>
      <a:latin typeface="Nokia Pure Text Light"/>
      <a:ea typeface=""/>
      <a:cs typeface="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Nokia 2023.1">
    <a:dk1>
      <a:srgbClr val="CCCCCC"/>
    </a:dk1>
    <a:lt1>
      <a:srgbClr val="FFFFFF"/>
    </a:lt1>
    <a:dk2>
      <a:srgbClr val="001135"/>
    </a:dk2>
    <a:lt2>
      <a:srgbClr val="666666"/>
    </a:lt2>
    <a:accent1>
      <a:srgbClr val="005AFF"/>
    </a:accent1>
    <a:accent2>
      <a:srgbClr val="23ABB6"/>
    </a:accent2>
    <a:accent3>
      <a:srgbClr val="37CC73"/>
    </a:accent3>
    <a:accent4>
      <a:srgbClr val="F47F31"/>
    </a:accent4>
    <a:accent5>
      <a:srgbClr val="E03DCD"/>
    </a:accent5>
    <a:accent6>
      <a:srgbClr val="7D33F2"/>
    </a:accent6>
    <a:hlink>
      <a:srgbClr val="001135"/>
    </a:hlink>
    <a:folHlink>
      <a:srgbClr val="005AFF"/>
    </a:folHlink>
  </a:clrScheme>
  <a:fontScheme name="Nokia 2023">
    <a:majorFont>
      <a:latin typeface="Nokia Pure Headline Light"/>
      <a:ea typeface=""/>
      <a:cs typeface=""/>
    </a:majorFont>
    <a:minorFont>
      <a:latin typeface="Nokia Pure Text Light"/>
      <a:ea typeface=""/>
      <a:cs typeface="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Nokia 2023.1">
    <a:dk1>
      <a:srgbClr val="CCCCCC"/>
    </a:dk1>
    <a:lt1>
      <a:srgbClr val="FFFFFF"/>
    </a:lt1>
    <a:dk2>
      <a:srgbClr val="001135"/>
    </a:dk2>
    <a:lt2>
      <a:srgbClr val="666666"/>
    </a:lt2>
    <a:accent1>
      <a:srgbClr val="005AFF"/>
    </a:accent1>
    <a:accent2>
      <a:srgbClr val="23ABB6"/>
    </a:accent2>
    <a:accent3>
      <a:srgbClr val="37CC73"/>
    </a:accent3>
    <a:accent4>
      <a:srgbClr val="F47F31"/>
    </a:accent4>
    <a:accent5>
      <a:srgbClr val="E03DCD"/>
    </a:accent5>
    <a:accent6>
      <a:srgbClr val="7D33F2"/>
    </a:accent6>
    <a:hlink>
      <a:srgbClr val="001135"/>
    </a:hlink>
    <a:folHlink>
      <a:srgbClr val="005AFF"/>
    </a:folHlink>
  </a:clrScheme>
  <a:fontScheme name="Nokia 2023">
    <a:majorFont>
      <a:latin typeface="Nokia Pure Headline Light"/>
      <a:ea typeface=""/>
      <a:cs typeface=""/>
    </a:majorFont>
    <a:minorFont>
      <a:latin typeface="Nokia Pure Text Light"/>
      <a:ea typeface=""/>
      <a:cs typeface="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Nokia 2023.1">
    <a:dk1>
      <a:srgbClr val="CCCCCC"/>
    </a:dk1>
    <a:lt1>
      <a:srgbClr val="FFFFFF"/>
    </a:lt1>
    <a:dk2>
      <a:srgbClr val="001135"/>
    </a:dk2>
    <a:lt2>
      <a:srgbClr val="666666"/>
    </a:lt2>
    <a:accent1>
      <a:srgbClr val="005AFF"/>
    </a:accent1>
    <a:accent2>
      <a:srgbClr val="23ABB6"/>
    </a:accent2>
    <a:accent3>
      <a:srgbClr val="37CC73"/>
    </a:accent3>
    <a:accent4>
      <a:srgbClr val="F47F31"/>
    </a:accent4>
    <a:accent5>
      <a:srgbClr val="E03DCD"/>
    </a:accent5>
    <a:accent6>
      <a:srgbClr val="7D33F2"/>
    </a:accent6>
    <a:hlink>
      <a:srgbClr val="001135"/>
    </a:hlink>
    <a:folHlink>
      <a:srgbClr val="005AFF"/>
    </a:folHlink>
  </a:clrScheme>
  <a:fontScheme name="Nokia 2023">
    <a:majorFont>
      <a:latin typeface="Nokia Pure Headline Light"/>
      <a:ea typeface=""/>
      <a:cs typeface=""/>
    </a:majorFont>
    <a:minorFont>
      <a:latin typeface="Nokia Pure Text Light"/>
      <a:ea typeface=""/>
      <a:cs typeface="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RBI5PAMIO524-1616901215-23247</_dlc_DocId>
    <TaxCatchAll xmlns="7275bb01-7583-478d-bc14-e839a2dd5989" xsi:nil="true"/>
    <HideFromDelve xmlns="71c5aaf6-e6ce-465b-b873-5148d2a4c105" xsi:nil="true"/>
    <_dlc_DocIdUrl xmlns="71c5aaf6-e6ce-465b-b873-5148d2a4c105">
      <Url>https://nokia.sharepoint.com/sites/gxp/_layouts/15/DocIdRedir.aspx?ID=RBI5PAMIO524-1616901215-23247</Url>
      <Description>RBI5PAMIO524-1616901215-23247</Description>
    </_dlc_DocIdUrl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Props1.xml><?xml version="1.0" encoding="utf-8"?>
<ds:datastoreItem xmlns:ds="http://schemas.openxmlformats.org/officeDocument/2006/customXml" ds:itemID="{EF772EC5-420D-4C2A-93A3-8187CDF39755}">
  <ds:schemaRefs>
    <ds:schemaRef ds:uri="http://schemas.microsoft.com/sharepoint/events"/>
    <ds:schemaRef ds:uri="http://www.w3.org/2000/xmlns/"/>
  </ds:schemaRefs>
</ds:datastoreItem>
</file>

<file path=customXml/itemProps2.xml><?xml version="1.0" encoding="utf-8"?>
<ds:datastoreItem xmlns:ds="http://schemas.openxmlformats.org/officeDocument/2006/customXml" ds:itemID="{E0224EF5-13EE-4D3C-A390-5EDF7873B67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BF63645-87ED-4094-98EC-EFB2A05671D5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93131DF7-3BA8-4DAA-BD89-A92302854AB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49A56CFE-8806-4F79-A0DF-9BFC2CFB100C}">
  <ds:schemaRefs>
    <ds:schemaRef ds:uri="3f2ce089-3858-4176-9a21-a30f9204848e"/>
    <ds:schemaRef ds:uri="71c5aaf6-e6ce-465b-b873-5148d2a4c105"/>
    <ds:schemaRef ds:uri="7275bb01-7583-478d-bc14-e839a2dd5989"/>
    <ds:schemaRef ds:uri="c06f69b1-51f8-487d-8637-919e81fdb93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1334</Words>
  <Application>Microsoft Office PowerPoint</Application>
  <PresentationFormat>On-screen Show (16:9)</PresentationFormat>
  <Paragraphs>149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Nokia Pure Text Light</vt:lpstr>
      <vt:lpstr>Times New Roman</vt:lpstr>
      <vt:lpstr>Office Theme</vt:lpstr>
      <vt:lpstr>PowerPoint Presentation</vt:lpstr>
      <vt:lpstr>5G SA2 Study on Architecture for Next Generation System</vt:lpstr>
      <vt:lpstr>SA2 5G study analysis methodology</vt:lpstr>
      <vt:lpstr>High level architectural requirements (1)</vt:lpstr>
      <vt:lpstr>High level architectural requirements (2)</vt:lpstr>
      <vt:lpstr>High level architectural requirements (3)</vt:lpstr>
      <vt:lpstr>Some observations from 5G</vt:lpstr>
      <vt:lpstr>Lessons learnt from 5G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Feifei Lou (Nokia)</cp:lastModifiedBy>
  <cp:revision>2</cp:revision>
  <dcterms:modified xsi:type="dcterms:W3CDTF">2024-05-17T16:39:07Z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d7c8df1c-6535-4370-8392-bfdcb70f2155</vt:lpwstr>
  </property>
</Properties>
</file>