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5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07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4" r:id="rId6"/>
    <p:sldId id="1238" r:id="rId7"/>
    <p:sldId id="1245" r:id="rId8"/>
    <p:sldId id="1246" r:id="rId9"/>
    <p:sldId id="543" r:id="rId10"/>
    <p:sldId id="370" r:id="rId11"/>
    <p:sldId id="1247" r:id="rId12"/>
  </p:sldIdLst>
  <p:sldSz cx="12192000" cy="6858000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27092"/>
    <a:srgbClr val="2A6EA8"/>
    <a:srgbClr val="C6D254"/>
    <a:srgbClr val="FFFFFF"/>
    <a:srgbClr val="FF6600"/>
    <a:srgbClr val="1A4669"/>
    <a:srgbClr val="B1D254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18" autoAdjust="0"/>
    <p:restoredTop sz="94574" autoAdjust="0"/>
  </p:normalViewPr>
  <p:slideViewPr>
    <p:cSldViewPr snapToGrid="0">
      <p:cViewPr varScale="1">
        <p:scale>
          <a:sx n="125" d="100"/>
          <a:sy n="125" d="100"/>
        </p:scale>
        <p:origin x="168" y="2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ata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_rels/data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svg"/><Relationship Id="rId1" Type="http://schemas.openxmlformats.org/officeDocument/2006/relationships/image" Target="../media/image4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diagrams/_rels/drawing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svg"/><Relationship Id="rId1" Type="http://schemas.openxmlformats.org/officeDocument/2006/relationships/image" Target="../media/image29.png"/><Relationship Id="rId6" Type="http://schemas.openxmlformats.org/officeDocument/2006/relationships/image" Target="../media/image34.svg"/><Relationship Id="rId5" Type="http://schemas.openxmlformats.org/officeDocument/2006/relationships/image" Target="../media/image33.png"/><Relationship Id="rId10" Type="http://schemas.openxmlformats.org/officeDocument/2006/relationships/image" Target="../media/image38.svg"/><Relationship Id="rId4" Type="http://schemas.openxmlformats.org/officeDocument/2006/relationships/image" Target="../media/image32.svg"/><Relationship Id="rId9" Type="http://schemas.openxmlformats.org/officeDocument/2006/relationships/image" Target="../media/image3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4F1FC6-D7C1-1448-9EB2-EB27FC82ABA5}" type="doc">
      <dgm:prSet loTypeId="urn:microsoft.com/office/officeart/2005/8/layout/vList5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956F1C5-A967-034B-B741-D163B3596162}">
      <dgm:prSet phldrT="[Text]"/>
      <dgm:spPr/>
      <dgm:t>
        <a:bodyPr/>
        <a:lstStyle/>
        <a:p>
          <a:r>
            <a:rPr lang="en-US" dirty="0"/>
            <a:t>Emerging services and applications</a:t>
          </a:r>
        </a:p>
      </dgm:t>
    </dgm:pt>
    <dgm:pt modelId="{4ED24DB2-3B8C-C241-8D0F-B376ACE73ECA}" type="parTrans" cxnId="{5B7E0D4F-5098-CA47-8DE3-0C21CA1E22F0}">
      <dgm:prSet/>
      <dgm:spPr/>
      <dgm:t>
        <a:bodyPr/>
        <a:lstStyle/>
        <a:p>
          <a:endParaRPr lang="en-US"/>
        </a:p>
      </dgm:t>
    </dgm:pt>
    <dgm:pt modelId="{4664C072-175C-7B44-BB65-27640D23C41C}" type="sibTrans" cxnId="{5B7E0D4F-5098-CA47-8DE3-0C21CA1E22F0}">
      <dgm:prSet/>
      <dgm:spPr/>
      <dgm:t>
        <a:bodyPr/>
        <a:lstStyle/>
        <a:p>
          <a:endParaRPr lang="en-US"/>
        </a:p>
      </dgm:t>
    </dgm:pt>
    <dgm:pt modelId="{14570EC9-F57E-B247-A2AB-94F91CB6D6AD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Technologies to enhance the radio interface</a:t>
          </a:r>
        </a:p>
      </dgm:t>
    </dgm:pt>
    <dgm:pt modelId="{988321C0-4282-2D4F-A077-4FAD3A769680}" type="parTrans" cxnId="{0D8DFEB7-8300-DC4B-A8E0-03440018CBC8}">
      <dgm:prSet/>
      <dgm:spPr/>
      <dgm:t>
        <a:bodyPr/>
        <a:lstStyle/>
        <a:p>
          <a:endParaRPr lang="en-US"/>
        </a:p>
      </dgm:t>
    </dgm:pt>
    <dgm:pt modelId="{BF68A2F9-93D9-3245-85F2-383F18806174}" type="sibTrans" cxnId="{0D8DFEB7-8300-DC4B-A8E0-03440018CBC8}">
      <dgm:prSet/>
      <dgm:spPr/>
      <dgm:t>
        <a:bodyPr/>
        <a:lstStyle/>
        <a:p>
          <a:endParaRPr lang="en-US"/>
        </a:p>
      </dgm:t>
    </dgm:pt>
    <dgm:pt modelId="{4AD9DB39-94CF-7140-A0FC-B3762FD4F50B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Technology enablers to enhance the radio network</a:t>
          </a:r>
        </a:p>
      </dgm:t>
    </dgm:pt>
    <dgm:pt modelId="{70BBCE3D-68E4-D345-BD08-A885C7F10F2E}" type="parTrans" cxnId="{7FAEF8F5-1978-2648-8946-73E453C89BC6}">
      <dgm:prSet/>
      <dgm:spPr/>
      <dgm:t>
        <a:bodyPr/>
        <a:lstStyle/>
        <a:p>
          <a:endParaRPr lang="en-US"/>
        </a:p>
      </dgm:t>
    </dgm:pt>
    <dgm:pt modelId="{42BA709A-B4B5-D741-84BE-EF3605DBD4DE}" type="sibTrans" cxnId="{7FAEF8F5-1978-2648-8946-73E453C89BC6}">
      <dgm:prSet/>
      <dgm:spPr/>
      <dgm:t>
        <a:bodyPr/>
        <a:lstStyle/>
        <a:p>
          <a:endParaRPr lang="en-US"/>
        </a:p>
      </dgm:t>
    </dgm:pt>
    <dgm:pt modelId="{A01C6934-968E-B247-9969-3C4E50352B7B}">
      <dgm:prSet phldrT="[Text]"/>
      <dgm:spPr/>
      <dgm:t>
        <a:bodyPr/>
        <a:lstStyle/>
        <a:p>
          <a:r>
            <a:rPr lang="en-US" dirty="0"/>
            <a:t>Emerging technology trends and enablers</a:t>
          </a:r>
        </a:p>
      </dgm:t>
    </dgm:pt>
    <dgm:pt modelId="{EDDAABF3-FF7F-B949-94BB-34F46DDB5D1D}" type="parTrans" cxnId="{54D3C901-6626-C74C-B1BA-D878D3F69F17}">
      <dgm:prSet/>
      <dgm:spPr/>
      <dgm:t>
        <a:bodyPr/>
        <a:lstStyle/>
        <a:p>
          <a:endParaRPr lang="en-US"/>
        </a:p>
      </dgm:t>
    </dgm:pt>
    <dgm:pt modelId="{6F7BCC6D-75B7-AF42-8DF5-EB9BC78E3C12}" type="sibTrans" cxnId="{54D3C901-6626-C74C-B1BA-D878D3F69F17}">
      <dgm:prSet/>
      <dgm:spPr/>
      <dgm:t>
        <a:bodyPr/>
        <a:lstStyle/>
        <a:p>
          <a:endParaRPr lang="en-US"/>
        </a:p>
      </dgm:t>
    </dgm:pt>
    <dgm:pt modelId="{46AEEC38-DC1C-7D45-826F-43BDE515EA65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Technology enablers of 6G system</a:t>
          </a:r>
        </a:p>
      </dgm:t>
    </dgm:pt>
    <dgm:pt modelId="{0C598DA9-2501-8542-939E-14D98AFC4CF3}" type="parTrans" cxnId="{1E01134B-D683-BE4D-9B7C-D29DF9DFED02}">
      <dgm:prSet/>
      <dgm:spPr/>
      <dgm:t>
        <a:bodyPr/>
        <a:lstStyle/>
        <a:p>
          <a:endParaRPr lang="en-US"/>
        </a:p>
      </dgm:t>
    </dgm:pt>
    <dgm:pt modelId="{D5088F9A-FE59-4F48-83A8-E78F75A93174}" type="sibTrans" cxnId="{1E01134B-D683-BE4D-9B7C-D29DF9DFED02}">
      <dgm:prSet/>
      <dgm:spPr/>
      <dgm:t>
        <a:bodyPr/>
        <a:lstStyle/>
        <a:p>
          <a:endParaRPr lang="en-US"/>
        </a:p>
      </dgm:t>
    </dgm:pt>
    <dgm:pt modelId="{FD8F8644-B249-7E4F-BAB8-974E4F02D587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Extended Reality (XR)</a:t>
          </a:r>
        </a:p>
      </dgm:t>
    </dgm:pt>
    <dgm:pt modelId="{F272C49A-5BF1-6246-8C25-267CF0BB8103}" type="parTrans" cxnId="{895FB058-0F30-F94F-AFED-E517BD5E5FBA}">
      <dgm:prSet/>
      <dgm:spPr/>
      <dgm:t>
        <a:bodyPr/>
        <a:lstStyle/>
        <a:p>
          <a:endParaRPr lang="en-US"/>
        </a:p>
      </dgm:t>
    </dgm:pt>
    <dgm:pt modelId="{F17F2039-F325-884F-A22C-891597C3D30F}" type="sibTrans" cxnId="{895FB058-0F30-F94F-AFED-E517BD5E5FBA}">
      <dgm:prSet/>
      <dgm:spPr/>
      <dgm:t>
        <a:bodyPr/>
        <a:lstStyle/>
        <a:p>
          <a:endParaRPr lang="en-US"/>
        </a:p>
      </dgm:t>
    </dgm:pt>
    <dgm:pt modelId="{671B20DA-ACE5-2845-A9E0-C6BB237EAB48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Connectivity of Everything</a:t>
          </a:r>
        </a:p>
      </dgm:t>
    </dgm:pt>
    <dgm:pt modelId="{DBD3E1B3-026B-FA4D-928F-316C9030B94F}" type="parTrans" cxnId="{D7AF4888-9437-2A4B-A435-88F4AD729141}">
      <dgm:prSet/>
      <dgm:spPr/>
      <dgm:t>
        <a:bodyPr/>
        <a:lstStyle/>
        <a:p>
          <a:endParaRPr lang="en-US"/>
        </a:p>
      </dgm:t>
    </dgm:pt>
    <dgm:pt modelId="{B434F9E5-B41D-2F43-A751-65D46B41AABF}" type="sibTrans" cxnId="{D7AF4888-9437-2A4B-A435-88F4AD729141}">
      <dgm:prSet/>
      <dgm:spPr/>
      <dgm:t>
        <a:bodyPr/>
        <a:lstStyle/>
        <a:p>
          <a:endParaRPr lang="en-US"/>
        </a:p>
      </dgm:t>
    </dgm:pt>
    <dgm:pt modelId="{47218575-417E-004F-BF3C-45567E65BDD8}">
      <dgm:prSet phldrT="[Text]" custT="1"/>
      <dgm:spPr/>
      <dgm:t>
        <a:bodyPr/>
        <a:lstStyle/>
        <a:p>
          <a:pPr>
            <a:buFont typeface="Wingdings" pitchFamily="2" charset="2"/>
            <a:buChar char="§"/>
          </a:pPr>
          <a:r>
            <a:rPr lang="en-US" sz="1200" dirty="0"/>
            <a:t>Seamless connectivity</a:t>
          </a:r>
        </a:p>
      </dgm:t>
    </dgm:pt>
    <dgm:pt modelId="{C35B1018-4E83-8548-9D6C-286C029A7735}" type="parTrans" cxnId="{E56573C4-A637-9548-A3CB-C503598ADE1A}">
      <dgm:prSet/>
      <dgm:spPr/>
      <dgm:t>
        <a:bodyPr/>
        <a:lstStyle/>
        <a:p>
          <a:endParaRPr lang="en-US"/>
        </a:p>
      </dgm:t>
    </dgm:pt>
    <dgm:pt modelId="{67093DB9-FC79-FE48-AEA9-5B8CE4E13D28}" type="sibTrans" cxnId="{E56573C4-A637-9548-A3CB-C503598ADE1A}">
      <dgm:prSet/>
      <dgm:spPr/>
      <dgm:t>
        <a:bodyPr/>
        <a:lstStyle/>
        <a:p>
          <a:endParaRPr lang="en-US"/>
        </a:p>
      </dgm:t>
    </dgm:pt>
    <dgm:pt modelId="{C09028B8-9BC3-5040-991A-9578ACCC6333}" type="pres">
      <dgm:prSet presAssocID="{864F1FC6-D7C1-1448-9EB2-EB27FC82ABA5}" presName="Name0" presStyleCnt="0">
        <dgm:presLayoutVars>
          <dgm:dir/>
          <dgm:animLvl val="lvl"/>
          <dgm:resizeHandles val="exact"/>
        </dgm:presLayoutVars>
      </dgm:prSet>
      <dgm:spPr/>
    </dgm:pt>
    <dgm:pt modelId="{5F669A79-036B-2043-BEA0-8A6EBFB61A94}" type="pres">
      <dgm:prSet presAssocID="{C956F1C5-A967-034B-B741-D163B3596162}" presName="linNode" presStyleCnt="0"/>
      <dgm:spPr/>
    </dgm:pt>
    <dgm:pt modelId="{3B37F597-ECBE-3940-8FDE-B44EBB0CFC90}" type="pres">
      <dgm:prSet presAssocID="{C956F1C5-A967-034B-B741-D163B3596162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C7E58667-5BEF-C949-B2FD-092D1FDD6D13}" type="pres">
      <dgm:prSet presAssocID="{C956F1C5-A967-034B-B741-D163B3596162}" presName="descendantText" presStyleLbl="alignAccFollowNode1" presStyleIdx="0" presStyleCnt="2">
        <dgm:presLayoutVars>
          <dgm:bulletEnabled val="1"/>
        </dgm:presLayoutVars>
      </dgm:prSet>
      <dgm:spPr/>
    </dgm:pt>
    <dgm:pt modelId="{B65D0071-D5E6-554F-9BFD-8615155E3108}" type="pres">
      <dgm:prSet presAssocID="{4664C072-175C-7B44-BB65-27640D23C41C}" presName="sp" presStyleCnt="0"/>
      <dgm:spPr/>
    </dgm:pt>
    <dgm:pt modelId="{9F8E5C2B-2A9F-C24F-9698-1FE59A8E4690}" type="pres">
      <dgm:prSet presAssocID="{A01C6934-968E-B247-9969-3C4E50352B7B}" presName="linNode" presStyleCnt="0"/>
      <dgm:spPr/>
    </dgm:pt>
    <dgm:pt modelId="{D8EB1133-56C5-C44F-B79C-5C49B2DFCED7}" type="pres">
      <dgm:prSet presAssocID="{A01C6934-968E-B247-9969-3C4E50352B7B}" presName="parentText" presStyleLbl="node1" presStyleIdx="1" presStyleCnt="2">
        <dgm:presLayoutVars>
          <dgm:chMax val="1"/>
          <dgm:bulletEnabled val="1"/>
        </dgm:presLayoutVars>
      </dgm:prSet>
      <dgm:spPr/>
    </dgm:pt>
    <dgm:pt modelId="{0798C275-201E-D740-BF44-6B04F96F3805}" type="pres">
      <dgm:prSet presAssocID="{A01C6934-968E-B247-9969-3C4E50352B7B}" presName="descendantText" presStyleLbl="alignAccFollowNode1" presStyleIdx="1" presStyleCnt="2">
        <dgm:presLayoutVars>
          <dgm:bulletEnabled val="1"/>
        </dgm:presLayoutVars>
      </dgm:prSet>
      <dgm:spPr/>
    </dgm:pt>
  </dgm:ptLst>
  <dgm:cxnLst>
    <dgm:cxn modelId="{54D3C901-6626-C74C-B1BA-D878D3F69F17}" srcId="{864F1FC6-D7C1-1448-9EB2-EB27FC82ABA5}" destId="{A01C6934-968E-B247-9969-3C4E50352B7B}" srcOrd="1" destOrd="0" parTransId="{EDDAABF3-FF7F-B949-94BB-34F46DDB5D1D}" sibTransId="{6F7BCC6D-75B7-AF42-8DF5-EB9BC78E3C12}"/>
    <dgm:cxn modelId="{4F558406-3FFF-7C41-A378-82F446B90C48}" type="presOf" srcId="{14570EC9-F57E-B247-A2AB-94F91CB6D6AD}" destId="{0798C275-201E-D740-BF44-6B04F96F3805}" srcOrd="0" destOrd="0" presId="urn:microsoft.com/office/officeart/2005/8/layout/vList5"/>
    <dgm:cxn modelId="{6EBC2B0A-C5CC-6546-AF9C-A413C6F63E32}" type="presOf" srcId="{47218575-417E-004F-BF3C-45567E65BDD8}" destId="{C7E58667-5BEF-C949-B2FD-092D1FDD6D13}" srcOrd="0" destOrd="2" presId="urn:microsoft.com/office/officeart/2005/8/layout/vList5"/>
    <dgm:cxn modelId="{3589173B-D513-8F47-992D-F23A6A4C901C}" type="presOf" srcId="{46AEEC38-DC1C-7D45-826F-43BDE515EA65}" destId="{0798C275-201E-D740-BF44-6B04F96F3805}" srcOrd="0" destOrd="2" presId="urn:microsoft.com/office/officeart/2005/8/layout/vList5"/>
    <dgm:cxn modelId="{CBD6F141-BBF5-D249-8605-8852AEFB51EF}" type="presOf" srcId="{671B20DA-ACE5-2845-A9E0-C6BB237EAB48}" destId="{C7E58667-5BEF-C949-B2FD-092D1FDD6D13}" srcOrd="0" destOrd="1" presId="urn:microsoft.com/office/officeart/2005/8/layout/vList5"/>
    <dgm:cxn modelId="{1E01134B-D683-BE4D-9B7C-D29DF9DFED02}" srcId="{A01C6934-968E-B247-9969-3C4E50352B7B}" destId="{46AEEC38-DC1C-7D45-826F-43BDE515EA65}" srcOrd="2" destOrd="0" parTransId="{0C598DA9-2501-8542-939E-14D98AFC4CF3}" sibTransId="{D5088F9A-FE59-4F48-83A8-E78F75A93174}"/>
    <dgm:cxn modelId="{5B7E0D4F-5098-CA47-8DE3-0C21CA1E22F0}" srcId="{864F1FC6-D7C1-1448-9EB2-EB27FC82ABA5}" destId="{C956F1C5-A967-034B-B741-D163B3596162}" srcOrd="0" destOrd="0" parTransId="{4ED24DB2-3B8C-C241-8D0F-B376ACE73ECA}" sibTransId="{4664C072-175C-7B44-BB65-27640D23C41C}"/>
    <dgm:cxn modelId="{895FB058-0F30-F94F-AFED-E517BD5E5FBA}" srcId="{C956F1C5-A967-034B-B741-D163B3596162}" destId="{FD8F8644-B249-7E4F-BAB8-974E4F02D587}" srcOrd="0" destOrd="0" parTransId="{F272C49A-5BF1-6246-8C25-267CF0BB8103}" sibTransId="{F17F2039-F325-884F-A22C-891597C3D30F}"/>
    <dgm:cxn modelId="{9D8DD65B-D5CC-FC4C-9586-13220BDA84AF}" type="presOf" srcId="{FD8F8644-B249-7E4F-BAB8-974E4F02D587}" destId="{C7E58667-5BEF-C949-B2FD-092D1FDD6D13}" srcOrd="0" destOrd="0" presId="urn:microsoft.com/office/officeart/2005/8/layout/vList5"/>
    <dgm:cxn modelId="{5345F079-5978-0B4E-8AA3-36925FF4C6E7}" type="presOf" srcId="{864F1FC6-D7C1-1448-9EB2-EB27FC82ABA5}" destId="{C09028B8-9BC3-5040-991A-9578ACCC6333}" srcOrd="0" destOrd="0" presId="urn:microsoft.com/office/officeart/2005/8/layout/vList5"/>
    <dgm:cxn modelId="{D7AF4888-9437-2A4B-A435-88F4AD729141}" srcId="{C956F1C5-A967-034B-B741-D163B3596162}" destId="{671B20DA-ACE5-2845-A9E0-C6BB237EAB48}" srcOrd="1" destOrd="0" parTransId="{DBD3E1B3-026B-FA4D-928F-316C9030B94F}" sibTransId="{B434F9E5-B41D-2F43-A751-65D46B41AABF}"/>
    <dgm:cxn modelId="{7F7A718A-9183-6D49-B9F9-296D757B6A62}" type="presOf" srcId="{4AD9DB39-94CF-7140-A0FC-B3762FD4F50B}" destId="{0798C275-201E-D740-BF44-6B04F96F3805}" srcOrd="0" destOrd="1" presId="urn:microsoft.com/office/officeart/2005/8/layout/vList5"/>
    <dgm:cxn modelId="{D284F992-CA53-BA4E-B3B1-C41C18EFC431}" type="presOf" srcId="{A01C6934-968E-B247-9969-3C4E50352B7B}" destId="{D8EB1133-56C5-C44F-B79C-5C49B2DFCED7}" srcOrd="0" destOrd="0" presId="urn:microsoft.com/office/officeart/2005/8/layout/vList5"/>
    <dgm:cxn modelId="{0D8DFEB7-8300-DC4B-A8E0-03440018CBC8}" srcId="{A01C6934-968E-B247-9969-3C4E50352B7B}" destId="{14570EC9-F57E-B247-A2AB-94F91CB6D6AD}" srcOrd="0" destOrd="0" parTransId="{988321C0-4282-2D4F-A077-4FAD3A769680}" sibTransId="{BF68A2F9-93D9-3245-85F2-383F18806174}"/>
    <dgm:cxn modelId="{E56573C4-A637-9548-A3CB-C503598ADE1A}" srcId="{C956F1C5-A967-034B-B741-D163B3596162}" destId="{47218575-417E-004F-BF3C-45567E65BDD8}" srcOrd="2" destOrd="0" parTransId="{C35B1018-4E83-8548-9D6C-286C029A7735}" sibTransId="{67093DB9-FC79-FE48-AEA9-5B8CE4E13D28}"/>
    <dgm:cxn modelId="{4BCD12E4-03E3-1347-9204-7CD97F7641EF}" type="presOf" srcId="{C956F1C5-A967-034B-B741-D163B3596162}" destId="{3B37F597-ECBE-3940-8FDE-B44EBB0CFC90}" srcOrd="0" destOrd="0" presId="urn:microsoft.com/office/officeart/2005/8/layout/vList5"/>
    <dgm:cxn modelId="{7FAEF8F5-1978-2648-8946-73E453C89BC6}" srcId="{A01C6934-968E-B247-9969-3C4E50352B7B}" destId="{4AD9DB39-94CF-7140-A0FC-B3762FD4F50B}" srcOrd="1" destOrd="0" parTransId="{70BBCE3D-68E4-D345-BD08-A885C7F10F2E}" sibTransId="{42BA709A-B4B5-D741-84BE-EF3605DBD4DE}"/>
    <dgm:cxn modelId="{61DC4CAD-2ACA-B34F-BD12-9720CA4B9C25}" type="presParOf" srcId="{C09028B8-9BC3-5040-991A-9578ACCC6333}" destId="{5F669A79-036B-2043-BEA0-8A6EBFB61A94}" srcOrd="0" destOrd="0" presId="urn:microsoft.com/office/officeart/2005/8/layout/vList5"/>
    <dgm:cxn modelId="{56023796-47DB-FD48-8683-FC3FA27FF1E7}" type="presParOf" srcId="{5F669A79-036B-2043-BEA0-8A6EBFB61A94}" destId="{3B37F597-ECBE-3940-8FDE-B44EBB0CFC90}" srcOrd="0" destOrd="0" presId="urn:microsoft.com/office/officeart/2005/8/layout/vList5"/>
    <dgm:cxn modelId="{D79FAC68-0386-EF45-BE45-5E96C0AF1190}" type="presParOf" srcId="{5F669A79-036B-2043-BEA0-8A6EBFB61A94}" destId="{C7E58667-5BEF-C949-B2FD-092D1FDD6D13}" srcOrd="1" destOrd="0" presId="urn:microsoft.com/office/officeart/2005/8/layout/vList5"/>
    <dgm:cxn modelId="{BC930377-14EE-1746-8A2C-95C60029A199}" type="presParOf" srcId="{C09028B8-9BC3-5040-991A-9578ACCC6333}" destId="{B65D0071-D5E6-554F-9BFD-8615155E3108}" srcOrd="1" destOrd="0" presId="urn:microsoft.com/office/officeart/2005/8/layout/vList5"/>
    <dgm:cxn modelId="{59A9116F-6F8D-8F47-A91D-0EB9FD622DA2}" type="presParOf" srcId="{C09028B8-9BC3-5040-991A-9578ACCC6333}" destId="{9F8E5C2B-2A9F-C24F-9698-1FE59A8E4690}" srcOrd="2" destOrd="0" presId="urn:microsoft.com/office/officeart/2005/8/layout/vList5"/>
    <dgm:cxn modelId="{697ACDF9-6BD9-4C41-8B72-48E4E06A82B0}" type="presParOf" srcId="{9F8E5C2B-2A9F-C24F-9698-1FE59A8E4690}" destId="{D8EB1133-56C5-C44F-B79C-5C49B2DFCED7}" srcOrd="0" destOrd="0" presId="urn:microsoft.com/office/officeart/2005/8/layout/vList5"/>
    <dgm:cxn modelId="{CF2E3E51-927C-574E-948B-46E933BB00E8}" type="presParOf" srcId="{9F8E5C2B-2A9F-C24F-9698-1FE59A8E4690}" destId="{0798C275-201E-D740-BF44-6B04F96F380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ECDFD11-B045-9D45-996C-78A15612B000}" type="doc">
      <dgm:prSet loTypeId="urn:microsoft.com/office/officeart/2009/3/layout/BlockDescendingLis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FFC9A5-53CE-054D-93D1-A669E8EAE981}">
      <dgm:prSet phldrT="[Text]"/>
      <dgm:spPr>
        <a:solidFill>
          <a:schemeClr val="accent2"/>
        </a:solidFill>
      </dgm:spPr>
      <dgm:t>
        <a:bodyPr/>
        <a:lstStyle/>
        <a:p>
          <a:r>
            <a:rPr lang="en-US" dirty="0">
              <a:solidFill>
                <a:schemeClr val="tx1"/>
              </a:solidFill>
            </a:rPr>
            <a:t>Requirements</a:t>
          </a:r>
        </a:p>
      </dgm:t>
    </dgm:pt>
    <dgm:pt modelId="{ADF75318-94D9-8B4C-B71D-2C39DFA4705F}" type="parTrans" cxnId="{501EDEE7-986B-1B47-A34E-75FFC99AD4B4}">
      <dgm:prSet/>
      <dgm:spPr/>
      <dgm:t>
        <a:bodyPr/>
        <a:lstStyle/>
        <a:p>
          <a:endParaRPr lang="en-US"/>
        </a:p>
      </dgm:t>
    </dgm:pt>
    <dgm:pt modelId="{31B472A7-88E8-9D4C-AFAD-05DDF740266C}" type="sibTrans" cxnId="{501EDEE7-986B-1B47-A34E-75FFC99AD4B4}">
      <dgm:prSet/>
      <dgm:spPr/>
      <dgm:t>
        <a:bodyPr/>
        <a:lstStyle/>
        <a:p>
          <a:endParaRPr lang="en-US"/>
        </a:p>
      </dgm:t>
    </dgm:pt>
    <dgm:pt modelId="{37F8CDAD-E4E4-A947-8B7E-2D189C020289}">
      <dgm:prSet phldrT="[Text]"/>
      <dgm:spPr/>
      <dgm:t>
        <a:bodyPr/>
        <a:lstStyle/>
        <a:p>
          <a:r>
            <a:rPr lang="en-US" b="0" i="0" dirty="0">
              <a:latin typeface="Aptos Light" panose="020B0004020202020204" pitchFamily="34" charset="0"/>
            </a:rPr>
            <a:t>Precise movement detection and communication</a:t>
          </a:r>
        </a:p>
      </dgm:t>
    </dgm:pt>
    <dgm:pt modelId="{E194DD70-0C18-9F49-BB15-B4CFC096B8A4}" type="parTrans" cxnId="{32CC26DF-504D-D44D-950F-9444FB3B8082}">
      <dgm:prSet/>
      <dgm:spPr/>
      <dgm:t>
        <a:bodyPr/>
        <a:lstStyle/>
        <a:p>
          <a:endParaRPr lang="en-US"/>
        </a:p>
      </dgm:t>
    </dgm:pt>
    <dgm:pt modelId="{8C06CEC6-31F9-6D41-A50B-572E826F6F00}" type="sibTrans" cxnId="{32CC26DF-504D-D44D-950F-9444FB3B8082}">
      <dgm:prSet/>
      <dgm:spPr/>
      <dgm:t>
        <a:bodyPr/>
        <a:lstStyle/>
        <a:p>
          <a:endParaRPr lang="en-US"/>
        </a:p>
      </dgm:t>
    </dgm:pt>
    <dgm:pt modelId="{FB5566BC-BDC1-6649-A94C-843ADEA1F4AC}">
      <dgm:prSet phldrT="[Text]"/>
      <dgm:spPr/>
      <dgm:t>
        <a:bodyPr/>
        <a:lstStyle/>
        <a:p>
          <a:r>
            <a:rPr lang="en-US" b="0" i="0" dirty="0">
              <a:latin typeface="Aptos Light" panose="020B0004020202020204" pitchFamily="34" charset="0"/>
            </a:rPr>
            <a:t>Ultra-Low Latency</a:t>
          </a:r>
        </a:p>
        <a:p>
          <a:r>
            <a:rPr lang="en-US" b="0" i="0" dirty="0">
              <a:latin typeface="Aptos Light" panose="020B0004020202020204" pitchFamily="34" charset="0"/>
            </a:rPr>
            <a:t>Enhanced reliability</a:t>
          </a:r>
        </a:p>
        <a:p>
          <a:r>
            <a:rPr lang="en-US" b="0" i="0" dirty="0">
              <a:latin typeface="Aptos Light" panose="020B0004020202020204" pitchFamily="34" charset="0"/>
            </a:rPr>
            <a:t>Secure access for tethered devices</a:t>
          </a:r>
        </a:p>
        <a:p>
          <a:r>
            <a:rPr lang="en-US" b="0" i="0" dirty="0">
              <a:latin typeface="Aptos Light" panose="020B0004020202020204" pitchFamily="34" charset="0"/>
            </a:rPr>
            <a:t>Reliable and uniform service delivery across fixed and mobile networks.</a:t>
          </a:r>
        </a:p>
        <a:p>
          <a:r>
            <a:rPr lang="en-US" b="0" i="0" dirty="0">
              <a:latin typeface="Aptos Light" panose="020B0004020202020204" pitchFamily="34" charset="0"/>
            </a:rPr>
            <a:t>Network as a platform</a:t>
          </a:r>
        </a:p>
      </dgm:t>
    </dgm:pt>
    <dgm:pt modelId="{274F8C2B-06D6-FC49-B27F-D6DCDBFBC6E5}" type="parTrans" cxnId="{900D33CC-F762-0F41-80F3-3ABF1B89B457}">
      <dgm:prSet/>
      <dgm:spPr/>
      <dgm:t>
        <a:bodyPr/>
        <a:lstStyle/>
        <a:p>
          <a:endParaRPr lang="en-US"/>
        </a:p>
      </dgm:t>
    </dgm:pt>
    <dgm:pt modelId="{7E762EE9-C229-3A46-ABD3-49F822539B22}" type="sibTrans" cxnId="{900D33CC-F762-0F41-80F3-3ABF1B89B457}">
      <dgm:prSet/>
      <dgm:spPr/>
      <dgm:t>
        <a:bodyPr/>
        <a:lstStyle/>
        <a:p>
          <a:endParaRPr lang="en-US"/>
        </a:p>
      </dgm:t>
    </dgm:pt>
    <dgm:pt modelId="{F215F514-1648-F149-9D15-CE1AAB30C5D8}" type="pres">
      <dgm:prSet presAssocID="{6ECDFD11-B045-9D45-996C-78A15612B000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61D8C98F-8BEC-6748-B813-F43912E7B078}" type="pres">
      <dgm:prSet presAssocID="{96FFC9A5-53CE-054D-93D1-A669E8EAE981}" presName="parentText_1" presStyleLbl="node1" presStyleIdx="0" presStyleCnt="1">
        <dgm:presLayoutVars>
          <dgm:chMax val="1"/>
          <dgm:chPref val="1"/>
          <dgm:bulletEnabled val="1"/>
        </dgm:presLayoutVars>
      </dgm:prSet>
      <dgm:spPr/>
    </dgm:pt>
    <dgm:pt modelId="{CA0F391B-FFD9-084E-BB2E-328DF69A5F30}" type="pres">
      <dgm:prSet presAssocID="{96FFC9A5-53CE-054D-93D1-A669E8EAE981}" presName="childText_1" presStyleLbl="node1" presStyleIdx="0" presStyleCnt="1" custScaleX="214159" custLinFactNeighborX="-10658" custLinFactNeighborY="-605">
        <dgm:presLayoutVars>
          <dgm:chMax val="0"/>
          <dgm:chPref val="0"/>
          <dgm:bulletEnabled val="1"/>
        </dgm:presLayoutVars>
      </dgm:prSet>
      <dgm:spPr/>
    </dgm:pt>
    <dgm:pt modelId="{311D9D9F-8699-FD47-AEF1-25D2169CE10F}" type="pres">
      <dgm:prSet presAssocID="{96FFC9A5-53CE-054D-93D1-A669E8EAE981}" presName="accentShape_1" presStyleCnt="0"/>
      <dgm:spPr/>
    </dgm:pt>
    <dgm:pt modelId="{C2268A1F-DA90-E34C-B8B6-804617A88B22}" type="pres">
      <dgm:prSet presAssocID="{96FFC9A5-53CE-054D-93D1-A669E8EAE981}" presName="imageRepeatNode" presStyleLbl="node1" presStyleIdx="0" presStyleCnt="1" custScaleX="202769" custScaleY="97515" custLinFactNeighborX="-5742" custLinFactNeighborY="-1934"/>
      <dgm:spPr/>
    </dgm:pt>
  </dgm:ptLst>
  <dgm:cxnLst>
    <dgm:cxn modelId="{3EA8CD50-4141-4D4F-8176-2CCF3832FD4E}" type="presOf" srcId="{37F8CDAD-E4E4-A947-8B7E-2D189C020289}" destId="{CA0F391B-FFD9-084E-BB2E-328DF69A5F30}" srcOrd="0" destOrd="0" presId="urn:microsoft.com/office/officeart/2009/3/layout/BlockDescendingList"/>
    <dgm:cxn modelId="{51B3E97A-BED4-0645-BC0B-3EF62CDBA04B}" type="presOf" srcId="{96FFC9A5-53CE-054D-93D1-A669E8EAE981}" destId="{61D8C98F-8BEC-6748-B813-F43912E7B078}" srcOrd="0" destOrd="0" presId="urn:microsoft.com/office/officeart/2009/3/layout/BlockDescendingList"/>
    <dgm:cxn modelId="{900D33CC-F762-0F41-80F3-3ABF1B89B457}" srcId="{96FFC9A5-53CE-054D-93D1-A669E8EAE981}" destId="{FB5566BC-BDC1-6649-A94C-843ADEA1F4AC}" srcOrd="1" destOrd="0" parTransId="{274F8C2B-06D6-FC49-B27F-D6DCDBFBC6E5}" sibTransId="{7E762EE9-C229-3A46-ABD3-49F822539B22}"/>
    <dgm:cxn modelId="{77A10DD7-9787-424F-9B9E-DD67147841F1}" type="presOf" srcId="{FB5566BC-BDC1-6649-A94C-843ADEA1F4AC}" destId="{CA0F391B-FFD9-084E-BB2E-328DF69A5F30}" srcOrd="0" destOrd="1" presId="urn:microsoft.com/office/officeart/2009/3/layout/BlockDescendingList"/>
    <dgm:cxn modelId="{1B7832D7-2B53-6847-BF65-A5BEFFBBE628}" type="presOf" srcId="{6ECDFD11-B045-9D45-996C-78A15612B000}" destId="{F215F514-1648-F149-9D15-CE1AAB30C5D8}" srcOrd="0" destOrd="0" presId="urn:microsoft.com/office/officeart/2009/3/layout/BlockDescendingList"/>
    <dgm:cxn modelId="{32CC26DF-504D-D44D-950F-9444FB3B8082}" srcId="{96FFC9A5-53CE-054D-93D1-A669E8EAE981}" destId="{37F8CDAD-E4E4-A947-8B7E-2D189C020289}" srcOrd="0" destOrd="0" parTransId="{E194DD70-0C18-9F49-BB15-B4CFC096B8A4}" sibTransId="{8C06CEC6-31F9-6D41-A50B-572E826F6F00}"/>
    <dgm:cxn modelId="{501EDEE7-986B-1B47-A34E-75FFC99AD4B4}" srcId="{6ECDFD11-B045-9D45-996C-78A15612B000}" destId="{96FFC9A5-53CE-054D-93D1-A669E8EAE981}" srcOrd="0" destOrd="0" parTransId="{ADF75318-94D9-8B4C-B71D-2C39DFA4705F}" sibTransId="{31B472A7-88E8-9D4C-AFAD-05DDF740266C}"/>
    <dgm:cxn modelId="{114719E9-9753-2B4E-9AB8-A8492F5FC52C}" type="presOf" srcId="{96FFC9A5-53CE-054D-93D1-A669E8EAE981}" destId="{C2268A1F-DA90-E34C-B8B6-804617A88B22}" srcOrd="1" destOrd="0" presId="urn:microsoft.com/office/officeart/2009/3/layout/BlockDescendingList"/>
    <dgm:cxn modelId="{1D28BE0A-CF61-9C45-A75F-D8F1A9BF00DA}" type="presParOf" srcId="{F215F514-1648-F149-9D15-CE1AAB30C5D8}" destId="{61D8C98F-8BEC-6748-B813-F43912E7B078}" srcOrd="0" destOrd="0" presId="urn:microsoft.com/office/officeart/2009/3/layout/BlockDescendingList"/>
    <dgm:cxn modelId="{31513B7E-9CCF-EB4E-86DA-877DD889C29E}" type="presParOf" srcId="{F215F514-1648-F149-9D15-CE1AAB30C5D8}" destId="{CA0F391B-FFD9-084E-BB2E-328DF69A5F30}" srcOrd="1" destOrd="0" presId="urn:microsoft.com/office/officeart/2009/3/layout/BlockDescendingList"/>
    <dgm:cxn modelId="{284F325C-2CE0-D04E-BF0C-3423D2DF8016}" type="presParOf" srcId="{F215F514-1648-F149-9D15-CE1AAB30C5D8}" destId="{311D9D9F-8699-FD47-AEF1-25D2169CE10F}" srcOrd="2" destOrd="0" presId="urn:microsoft.com/office/officeart/2009/3/layout/BlockDescendingList"/>
    <dgm:cxn modelId="{41572625-01B1-2D43-952E-6C386E1527EA}" type="presParOf" srcId="{311D9D9F-8699-FD47-AEF1-25D2169CE10F}" destId="{C2268A1F-DA90-E34C-B8B6-804617A88B22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F20CF9F-A4A9-064C-A00B-F1FFBA80F9F9}" type="doc">
      <dgm:prSet loTypeId="urn:microsoft.com/office/officeart/2005/8/layout/chevron1" loCatId="" qsTypeId="urn:microsoft.com/office/officeart/2005/8/quickstyle/simple1" qsCatId="simple" csTypeId="urn:microsoft.com/office/officeart/2005/8/colors/colorful1" csCatId="colorful" phldr="1"/>
      <dgm:spPr/>
    </dgm:pt>
    <dgm:pt modelId="{B84A23BD-99A2-2D4C-9A6D-0A9343BF66DA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800" dirty="0"/>
            <a:t>Immersive Communication</a:t>
          </a:r>
        </a:p>
      </dgm:t>
    </dgm:pt>
    <dgm:pt modelId="{A5E605B8-F01C-924C-A287-E017AFB89870}" type="parTrans" cxnId="{748A1D25-C4E4-3541-93C3-81858D0D7A94}">
      <dgm:prSet/>
      <dgm:spPr/>
      <dgm:t>
        <a:bodyPr/>
        <a:lstStyle/>
        <a:p>
          <a:endParaRPr lang="en-US"/>
        </a:p>
      </dgm:t>
    </dgm:pt>
    <dgm:pt modelId="{CBD5B8DE-4398-A145-A5CD-7A0EAD62FE45}" type="sibTrans" cxnId="{748A1D25-C4E4-3541-93C3-81858D0D7A94}">
      <dgm:prSet/>
      <dgm:spPr/>
      <dgm:t>
        <a:bodyPr/>
        <a:lstStyle/>
        <a:p>
          <a:endParaRPr lang="en-US"/>
        </a:p>
      </dgm:t>
    </dgm:pt>
    <dgm:pt modelId="{6A6466DF-1DD9-E84A-A64D-AB623D38B636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ISAC</a:t>
          </a:r>
        </a:p>
      </dgm:t>
    </dgm:pt>
    <dgm:pt modelId="{AFCAF077-4D0B-E74C-959B-E41E5D25B08E}" type="parTrans" cxnId="{20CAA883-57EE-EB4F-B9BE-4310226F7D2E}">
      <dgm:prSet/>
      <dgm:spPr/>
      <dgm:t>
        <a:bodyPr/>
        <a:lstStyle/>
        <a:p>
          <a:endParaRPr lang="en-US"/>
        </a:p>
      </dgm:t>
    </dgm:pt>
    <dgm:pt modelId="{37981CA3-A83D-0A4D-B3A3-B7420FC6D262}" type="sibTrans" cxnId="{20CAA883-57EE-EB4F-B9BE-4310226F7D2E}">
      <dgm:prSet/>
      <dgm:spPr/>
      <dgm:t>
        <a:bodyPr/>
        <a:lstStyle/>
        <a:p>
          <a:endParaRPr lang="en-US"/>
        </a:p>
      </dgm:t>
    </dgm:pt>
    <dgm:pt modelId="{80FEC6C2-6F77-E145-BAF4-506360855E0F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Massive Communication</a:t>
          </a:r>
        </a:p>
      </dgm:t>
    </dgm:pt>
    <dgm:pt modelId="{8160128A-DD35-534A-B2CE-6DBF70D61035}" type="parTrans" cxnId="{40CCFBBA-F3FC-4A4D-9194-B2BCB3A9620E}">
      <dgm:prSet/>
      <dgm:spPr/>
      <dgm:t>
        <a:bodyPr/>
        <a:lstStyle/>
        <a:p>
          <a:endParaRPr lang="en-US"/>
        </a:p>
      </dgm:t>
    </dgm:pt>
    <dgm:pt modelId="{D57F2FDE-3491-D047-9E0E-1555069791CB}" type="sibTrans" cxnId="{40CCFBBA-F3FC-4A4D-9194-B2BCB3A9620E}">
      <dgm:prSet/>
      <dgm:spPr/>
      <dgm:t>
        <a:bodyPr/>
        <a:lstStyle/>
        <a:p>
          <a:endParaRPr lang="en-US"/>
        </a:p>
      </dgm:t>
    </dgm:pt>
    <dgm:pt modelId="{D917B817-4489-AD4B-8B6D-B14F460A8B04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900" dirty="0"/>
            <a:t>Ubiquitous Connectivity</a:t>
          </a:r>
        </a:p>
      </dgm:t>
    </dgm:pt>
    <dgm:pt modelId="{5F5B81D9-B8F8-C94B-9A94-431617E4CE2B}" type="parTrans" cxnId="{21630D94-1457-6947-A304-674AACF65EB7}">
      <dgm:prSet/>
      <dgm:spPr/>
      <dgm:t>
        <a:bodyPr/>
        <a:lstStyle/>
        <a:p>
          <a:endParaRPr lang="en-US"/>
        </a:p>
      </dgm:t>
    </dgm:pt>
    <dgm:pt modelId="{F0606A5D-62C5-1240-ACBB-F13A90736B94}" type="sibTrans" cxnId="{21630D94-1457-6947-A304-674AACF65EB7}">
      <dgm:prSet/>
      <dgm:spPr/>
      <dgm:t>
        <a:bodyPr/>
        <a:lstStyle/>
        <a:p>
          <a:endParaRPr lang="en-US"/>
        </a:p>
      </dgm:t>
    </dgm:pt>
    <dgm:pt modelId="{CE9AF388-5B6F-3B4D-A02F-F82A18F8DBAE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800" dirty="0"/>
            <a:t>AI Communication</a:t>
          </a:r>
        </a:p>
      </dgm:t>
    </dgm:pt>
    <dgm:pt modelId="{9EFC018F-00A8-2A40-8379-7E00341FF96A}" type="parTrans" cxnId="{03B0175A-1B51-B143-981F-C1C95EE0A173}">
      <dgm:prSet/>
      <dgm:spPr/>
      <dgm:t>
        <a:bodyPr/>
        <a:lstStyle/>
        <a:p>
          <a:endParaRPr lang="en-US"/>
        </a:p>
      </dgm:t>
    </dgm:pt>
    <dgm:pt modelId="{735A0367-4D75-D34E-9EB2-0965C4D0761C}" type="sibTrans" cxnId="{03B0175A-1B51-B143-981F-C1C95EE0A173}">
      <dgm:prSet/>
      <dgm:spPr/>
      <dgm:t>
        <a:bodyPr/>
        <a:lstStyle/>
        <a:p>
          <a:endParaRPr lang="en-US"/>
        </a:p>
      </dgm:t>
    </dgm:pt>
    <dgm:pt modelId="{B85AF858-3FEA-F043-8C06-6B6A99E45F20}">
      <dgm:prSet phldrT="[Text]" custT="1"/>
      <dgm:spPr>
        <a:solidFill>
          <a:schemeClr val="accent2"/>
        </a:solidFill>
      </dgm:spPr>
      <dgm:t>
        <a:bodyPr/>
        <a:lstStyle/>
        <a:p>
          <a:r>
            <a:rPr lang="en-US" sz="1000" dirty="0"/>
            <a:t>Hyper Reliable Low Latency Communication</a:t>
          </a:r>
        </a:p>
      </dgm:t>
    </dgm:pt>
    <dgm:pt modelId="{89047E5C-F156-0B49-A194-CC4784DDEE99}" type="parTrans" cxnId="{803C2251-1C44-964B-84FD-96B7C03D569E}">
      <dgm:prSet/>
      <dgm:spPr/>
      <dgm:t>
        <a:bodyPr/>
        <a:lstStyle/>
        <a:p>
          <a:endParaRPr lang="en-US"/>
        </a:p>
      </dgm:t>
    </dgm:pt>
    <dgm:pt modelId="{00058891-5B86-C748-ADA5-FA357ACA957A}" type="sibTrans" cxnId="{803C2251-1C44-964B-84FD-96B7C03D569E}">
      <dgm:prSet/>
      <dgm:spPr/>
      <dgm:t>
        <a:bodyPr/>
        <a:lstStyle/>
        <a:p>
          <a:endParaRPr lang="en-US"/>
        </a:p>
      </dgm:t>
    </dgm:pt>
    <dgm:pt modelId="{87C2743D-2503-0940-8580-BA794F9719C5}" type="pres">
      <dgm:prSet presAssocID="{2F20CF9F-A4A9-064C-A00B-F1FFBA80F9F9}" presName="Name0" presStyleCnt="0">
        <dgm:presLayoutVars>
          <dgm:dir/>
          <dgm:animLvl val="lvl"/>
          <dgm:resizeHandles val="exact"/>
        </dgm:presLayoutVars>
      </dgm:prSet>
      <dgm:spPr/>
    </dgm:pt>
    <dgm:pt modelId="{4F68F246-5B25-4E4D-95A4-3A1351D42759}" type="pres">
      <dgm:prSet presAssocID="{B84A23BD-99A2-2D4C-9A6D-0A9343BF66DA}" presName="parTxOnly" presStyleLbl="node1" presStyleIdx="0" presStyleCnt="6" custScaleX="110269">
        <dgm:presLayoutVars>
          <dgm:chMax val="0"/>
          <dgm:chPref val="0"/>
          <dgm:bulletEnabled val="1"/>
        </dgm:presLayoutVars>
      </dgm:prSet>
      <dgm:spPr/>
    </dgm:pt>
    <dgm:pt modelId="{894B096B-AD63-1E4F-A4EA-F592209C5A0F}" type="pres">
      <dgm:prSet presAssocID="{CBD5B8DE-4398-A145-A5CD-7A0EAD62FE45}" presName="parTxOnlySpace" presStyleCnt="0"/>
      <dgm:spPr/>
    </dgm:pt>
    <dgm:pt modelId="{DB24D409-A9B3-0B4A-BFE2-ED63DEA92F39}" type="pres">
      <dgm:prSet presAssocID="{6A6466DF-1DD9-E84A-A64D-AB623D38B636}" presName="parTxOnly" presStyleLbl="node1" presStyleIdx="1" presStyleCnt="6" custScaleX="98599" custLinFactX="154983" custLinFactNeighborX="200000" custLinFactNeighborY="-144">
        <dgm:presLayoutVars>
          <dgm:chMax val="0"/>
          <dgm:chPref val="0"/>
          <dgm:bulletEnabled val="1"/>
        </dgm:presLayoutVars>
      </dgm:prSet>
      <dgm:spPr/>
    </dgm:pt>
    <dgm:pt modelId="{DCB53405-498F-9941-80F4-6EA773F5489C}" type="pres">
      <dgm:prSet presAssocID="{37981CA3-A83D-0A4D-B3A3-B7420FC6D262}" presName="parTxOnlySpace" presStyleCnt="0"/>
      <dgm:spPr/>
    </dgm:pt>
    <dgm:pt modelId="{76A0C477-6437-E842-9BD1-BFF352054AF2}" type="pres">
      <dgm:prSet presAssocID="{80FEC6C2-6F77-E145-BAF4-506360855E0F}" presName="parTxOnly" presStyleLbl="node1" presStyleIdx="2" presStyleCnt="6" custLinFactNeighborX="9465">
        <dgm:presLayoutVars>
          <dgm:chMax val="0"/>
          <dgm:chPref val="0"/>
          <dgm:bulletEnabled val="1"/>
        </dgm:presLayoutVars>
      </dgm:prSet>
      <dgm:spPr/>
    </dgm:pt>
    <dgm:pt modelId="{B5061CD7-C26E-8D45-B160-5CFF31A0A2E8}" type="pres">
      <dgm:prSet presAssocID="{D57F2FDE-3491-D047-9E0E-1555069791CB}" presName="parTxOnlySpace" presStyleCnt="0"/>
      <dgm:spPr/>
    </dgm:pt>
    <dgm:pt modelId="{C043A0B4-D6E0-F248-A09C-2781022BD179}" type="pres">
      <dgm:prSet presAssocID="{D917B817-4489-AD4B-8B6D-B14F460A8B04}" presName="parTxOnly" presStyleLbl="node1" presStyleIdx="3" presStyleCnt="6" custScaleX="109428" custLinFactX="-163923" custLinFactNeighborX="-200000" custLinFactNeighborY="838">
        <dgm:presLayoutVars>
          <dgm:chMax val="0"/>
          <dgm:chPref val="0"/>
          <dgm:bulletEnabled val="1"/>
        </dgm:presLayoutVars>
      </dgm:prSet>
      <dgm:spPr/>
    </dgm:pt>
    <dgm:pt modelId="{5BE21A42-2D37-6F45-B1CE-F57E0401CA9E}" type="pres">
      <dgm:prSet presAssocID="{F0606A5D-62C5-1240-ACBB-F13A90736B94}" presName="parTxOnlySpace" presStyleCnt="0"/>
      <dgm:spPr/>
    </dgm:pt>
    <dgm:pt modelId="{318BB200-BF81-FB43-AE84-B0B52410101D}" type="pres">
      <dgm:prSet presAssocID="{CE9AF388-5B6F-3B4D-A02F-F82A18F8DBAE}" presName="parTxOnly" presStyleLbl="node1" presStyleIdx="4" presStyleCnt="6" custScaleX="113489" custLinFactX="-10475" custLinFactNeighborX="-100000" custLinFactNeighborY="611">
        <dgm:presLayoutVars>
          <dgm:chMax val="0"/>
          <dgm:chPref val="0"/>
          <dgm:bulletEnabled val="1"/>
        </dgm:presLayoutVars>
      </dgm:prSet>
      <dgm:spPr/>
    </dgm:pt>
    <dgm:pt modelId="{0A66DAC4-6986-5546-A236-D831DB6ABBAE}" type="pres">
      <dgm:prSet presAssocID="{735A0367-4D75-D34E-9EB2-0965C4D0761C}" presName="parTxOnlySpace" presStyleCnt="0"/>
      <dgm:spPr/>
    </dgm:pt>
    <dgm:pt modelId="{BCACD202-D694-0149-BB1F-E1D2F318A140}" type="pres">
      <dgm:prSet presAssocID="{B85AF858-3FEA-F043-8C06-6B6A99E45F20}" presName="parTxOnly" presStyleLbl="node1" presStyleIdx="5" presStyleCnt="6" custScaleX="154421" custLinFactX="-14614" custLinFactNeighborX="-100000" custLinFactNeighborY="17">
        <dgm:presLayoutVars>
          <dgm:chMax val="0"/>
          <dgm:chPref val="0"/>
          <dgm:bulletEnabled val="1"/>
        </dgm:presLayoutVars>
      </dgm:prSet>
      <dgm:spPr/>
    </dgm:pt>
  </dgm:ptLst>
  <dgm:cxnLst>
    <dgm:cxn modelId="{748A1D25-C4E4-3541-93C3-81858D0D7A94}" srcId="{2F20CF9F-A4A9-064C-A00B-F1FFBA80F9F9}" destId="{B84A23BD-99A2-2D4C-9A6D-0A9343BF66DA}" srcOrd="0" destOrd="0" parTransId="{A5E605B8-F01C-924C-A287-E017AFB89870}" sibTransId="{CBD5B8DE-4398-A145-A5CD-7A0EAD62FE45}"/>
    <dgm:cxn modelId="{796AAC4B-C0D3-A149-8171-BF96B776ADB1}" type="presOf" srcId="{2F20CF9F-A4A9-064C-A00B-F1FFBA80F9F9}" destId="{87C2743D-2503-0940-8580-BA794F9719C5}" srcOrd="0" destOrd="0" presId="urn:microsoft.com/office/officeart/2005/8/layout/chevron1"/>
    <dgm:cxn modelId="{803C2251-1C44-964B-84FD-96B7C03D569E}" srcId="{2F20CF9F-A4A9-064C-A00B-F1FFBA80F9F9}" destId="{B85AF858-3FEA-F043-8C06-6B6A99E45F20}" srcOrd="5" destOrd="0" parTransId="{89047E5C-F156-0B49-A194-CC4784DDEE99}" sibTransId="{00058891-5B86-C748-ADA5-FA357ACA957A}"/>
    <dgm:cxn modelId="{A75B0E57-D8B1-C840-A9B2-84E5DAB6BACC}" type="presOf" srcId="{80FEC6C2-6F77-E145-BAF4-506360855E0F}" destId="{76A0C477-6437-E842-9BD1-BFF352054AF2}" srcOrd="0" destOrd="0" presId="urn:microsoft.com/office/officeart/2005/8/layout/chevron1"/>
    <dgm:cxn modelId="{03B0175A-1B51-B143-981F-C1C95EE0A173}" srcId="{2F20CF9F-A4A9-064C-A00B-F1FFBA80F9F9}" destId="{CE9AF388-5B6F-3B4D-A02F-F82A18F8DBAE}" srcOrd="4" destOrd="0" parTransId="{9EFC018F-00A8-2A40-8379-7E00341FF96A}" sibTransId="{735A0367-4D75-D34E-9EB2-0965C4D0761C}"/>
    <dgm:cxn modelId="{F5740B6B-1863-3E48-93A1-06DABCD8C191}" type="presOf" srcId="{B85AF858-3FEA-F043-8C06-6B6A99E45F20}" destId="{BCACD202-D694-0149-BB1F-E1D2F318A140}" srcOrd="0" destOrd="0" presId="urn:microsoft.com/office/officeart/2005/8/layout/chevron1"/>
    <dgm:cxn modelId="{20CAA883-57EE-EB4F-B9BE-4310226F7D2E}" srcId="{2F20CF9F-A4A9-064C-A00B-F1FFBA80F9F9}" destId="{6A6466DF-1DD9-E84A-A64D-AB623D38B636}" srcOrd="1" destOrd="0" parTransId="{AFCAF077-4D0B-E74C-959B-E41E5D25B08E}" sibTransId="{37981CA3-A83D-0A4D-B3A3-B7420FC6D262}"/>
    <dgm:cxn modelId="{21630D94-1457-6947-A304-674AACF65EB7}" srcId="{2F20CF9F-A4A9-064C-A00B-F1FFBA80F9F9}" destId="{D917B817-4489-AD4B-8B6D-B14F460A8B04}" srcOrd="3" destOrd="0" parTransId="{5F5B81D9-B8F8-C94B-9A94-431617E4CE2B}" sibTransId="{F0606A5D-62C5-1240-ACBB-F13A90736B94}"/>
    <dgm:cxn modelId="{12B13CA1-1966-AB4F-8BFA-D2DA54915902}" type="presOf" srcId="{D917B817-4489-AD4B-8B6D-B14F460A8B04}" destId="{C043A0B4-D6E0-F248-A09C-2781022BD179}" srcOrd="0" destOrd="0" presId="urn:microsoft.com/office/officeart/2005/8/layout/chevron1"/>
    <dgm:cxn modelId="{97B963BA-25C8-AF42-8519-E02147FF5E77}" type="presOf" srcId="{6A6466DF-1DD9-E84A-A64D-AB623D38B636}" destId="{DB24D409-A9B3-0B4A-BFE2-ED63DEA92F39}" srcOrd="0" destOrd="0" presId="urn:microsoft.com/office/officeart/2005/8/layout/chevron1"/>
    <dgm:cxn modelId="{40CCFBBA-F3FC-4A4D-9194-B2BCB3A9620E}" srcId="{2F20CF9F-A4A9-064C-A00B-F1FFBA80F9F9}" destId="{80FEC6C2-6F77-E145-BAF4-506360855E0F}" srcOrd="2" destOrd="0" parTransId="{8160128A-DD35-534A-B2CE-6DBF70D61035}" sibTransId="{D57F2FDE-3491-D047-9E0E-1555069791CB}"/>
    <dgm:cxn modelId="{35FBB8C5-FAC2-DE45-BE67-0A4B67BDB84F}" type="presOf" srcId="{CE9AF388-5B6F-3B4D-A02F-F82A18F8DBAE}" destId="{318BB200-BF81-FB43-AE84-B0B52410101D}" srcOrd="0" destOrd="0" presId="urn:microsoft.com/office/officeart/2005/8/layout/chevron1"/>
    <dgm:cxn modelId="{8C8DB6ED-3FCC-6447-B0F6-9CD484E1D05A}" type="presOf" srcId="{B84A23BD-99A2-2D4C-9A6D-0A9343BF66DA}" destId="{4F68F246-5B25-4E4D-95A4-3A1351D42759}" srcOrd="0" destOrd="0" presId="urn:microsoft.com/office/officeart/2005/8/layout/chevron1"/>
    <dgm:cxn modelId="{98E32EE4-F1A2-DA40-92C4-52F67561F8A2}" type="presParOf" srcId="{87C2743D-2503-0940-8580-BA794F9719C5}" destId="{4F68F246-5B25-4E4D-95A4-3A1351D42759}" srcOrd="0" destOrd="0" presId="urn:microsoft.com/office/officeart/2005/8/layout/chevron1"/>
    <dgm:cxn modelId="{DE16B3D2-47D4-2D4B-B8D8-081CC54A2E04}" type="presParOf" srcId="{87C2743D-2503-0940-8580-BA794F9719C5}" destId="{894B096B-AD63-1E4F-A4EA-F592209C5A0F}" srcOrd="1" destOrd="0" presId="urn:microsoft.com/office/officeart/2005/8/layout/chevron1"/>
    <dgm:cxn modelId="{58B8AF29-C37E-AD45-A669-349ACA7CCDFA}" type="presParOf" srcId="{87C2743D-2503-0940-8580-BA794F9719C5}" destId="{DB24D409-A9B3-0B4A-BFE2-ED63DEA92F39}" srcOrd="2" destOrd="0" presId="urn:microsoft.com/office/officeart/2005/8/layout/chevron1"/>
    <dgm:cxn modelId="{CFF60B96-5DF9-724F-9BA6-25B9462AE3D0}" type="presParOf" srcId="{87C2743D-2503-0940-8580-BA794F9719C5}" destId="{DCB53405-498F-9941-80F4-6EA773F5489C}" srcOrd="3" destOrd="0" presId="urn:microsoft.com/office/officeart/2005/8/layout/chevron1"/>
    <dgm:cxn modelId="{DBB1BA8E-2465-614A-99D7-88080C54048A}" type="presParOf" srcId="{87C2743D-2503-0940-8580-BA794F9719C5}" destId="{76A0C477-6437-E842-9BD1-BFF352054AF2}" srcOrd="4" destOrd="0" presId="urn:microsoft.com/office/officeart/2005/8/layout/chevron1"/>
    <dgm:cxn modelId="{71E92DF2-B50C-364B-A008-4902EB2AFFE5}" type="presParOf" srcId="{87C2743D-2503-0940-8580-BA794F9719C5}" destId="{B5061CD7-C26E-8D45-B160-5CFF31A0A2E8}" srcOrd="5" destOrd="0" presId="urn:microsoft.com/office/officeart/2005/8/layout/chevron1"/>
    <dgm:cxn modelId="{1CD6280E-85EA-F445-BB78-993F6AC11633}" type="presParOf" srcId="{87C2743D-2503-0940-8580-BA794F9719C5}" destId="{C043A0B4-D6E0-F248-A09C-2781022BD179}" srcOrd="6" destOrd="0" presId="urn:microsoft.com/office/officeart/2005/8/layout/chevron1"/>
    <dgm:cxn modelId="{97E62197-C22A-6C46-A778-726730B78771}" type="presParOf" srcId="{87C2743D-2503-0940-8580-BA794F9719C5}" destId="{5BE21A42-2D37-6F45-B1CE-F57E0401CA9E}" srcOrd="7" destOrd="0" presId="urn:microsoft.com/office/officeart/2005/8/layout/chevron1"/>
    <dgm:cxn modelId="{478C8DFD-2C89-9240-9F48-A951FA2CF4C5}" type="presParOf" srcId="{87C2743D-2503-0940-8580-BA794F9719C5}" destId="{318BB200-BF81-FB43-AE84-B0B52410101D}" srcOrd="8" destOrd="0" presId="urn:microsoft.com/office/officeart/2005/8/layout/chevron1"/>
    <dgm:cxn modelId="{AFB92EFE-9732-0A45-A1B7-6EAF4424B267}" type="presParOf" srcId="{87C2743D-2503-0940-8580-BA794F9719C5}" destId="{0A66DAC4-6986-5546-A236-D831DB6ABBAE}" srcOrd="9" destOrd="0" presId="urn:microsoft.com/office/officeart/2005/8/layout/chevron1"/>
    <dgm:cxn modelId="{092ABED5-438C-664E-BE03-E45FCA597D9D}" type="presParOf" srcId="{87C2743D-2503-0940-8580-BA794F9719C5}" destId="{BCACD202-D694-0149-BB1F-E1D2F318A140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6EC9356-306E-4F67-99F0-CE88148525AC}" type="doc">
      <dgm:prSet loTypeId="urn:microsoft.com/office/officeart/2008/layout/VerticalCurvedList" loCatId="icon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4387ED9-DBEF-4276-BBF9-68C3D716A9D6}">
      <dgm:prSet/>
      <dgm:spPr/>
      <dgm:t>
        <a:bodyPr/>
        <a:lstStyle/>
        <a:p>
          <a:r>
            <a:rPr lang="en-US">
              <a:solidFill>
                <a:schemeClr val="tx1"/>
              </a:solidFill>
            </a:rPr>
            <a:t>6G networks must  be designed to be access agnostic and should be able deliver services across all and any access networks to provide uniform user experience.</a:t>
          </a:r>
          <a:endParaRPr lang="en-US" dirty="0">
            <a:solidFill>
              <a:schemeClr val="tx1"/>
            </a:solidFill>
          </a:endParaRPr>
        </a:p>
      </dgm:t>
    </dgm:pt>
    <dgm:pt modelId="{563E40F3-E961-4686-90C9-5249B06E7CF9}" type="parTrans" cxnId="{5E49A91D-D79B-41F1-9197-F0EF510771CA}">
      <dgm:prSet/>
      <dgm:spPr/>
      <dgm:t>
        <a:bodyPr/>
        <a:lstStyle/>
        <a:p>
          <a:endParaRPr lang="en-US"/>
        </a:p>
      </dgm:t>
    </dgm:pt>
    <dgm:pt modelId="{5B5B2BC2-CC6D-4B26-9146-089F564AAF24}" type="sibTrans" cxnId="{5E49A91D-D79B-41F1-9197-F0EF510771CA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579CA2F3-74A2-4A7E-ADF5-966B7151EA2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6G network must integrate computing and intelligence provide a unified platform to applications and end users.</a:t>
          </a:r>
        </a:p>
      </dgm:t>
    </dgm:pt>
    <dgm:pt modelId="{CCDC8156-C27F-4E14-B95F-18D98401C2AD}" type="parTrans" cxnId="{305B7E84-3CED-4274-AB9E-13AB063A7775}">
      <dgm:prSet/>
      <dgm:spPr/>
      <dgm:t>
        <a:bodyPr/>
        <a:lstStyle/>
        <a:p>
          <a:endParaRPr lang="en-US"/>
        </a:p>
      </dgm:t>
    </dgm:pt>
    <dgm:pt modelId="{D8B59607-F6B3-4B82-8B55-C101163F1ECE}" type="sibTrans" cxnId="{305B7E84-3CED-4274-AB9E-13AB063A7775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646BAF8C-B466-42B6-A98D-9370AB3B89A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6G networks should natively support multi-access for applications to deliver services and provide best user experience as possible.</a:t>
          </a:r>
        </a:p>
      </dgm:t>
    </dgm:pt>
    <dgm:pt modelId="{1459F17F-B0E4-4A6D-9FE6-E89EF5AE5477}" type="parTrans" cxnId="{0C3CE7D3-9ABF-48EC-8F73-3A68AD8F5F38}">
      <dgm:prSet/>
      <dgm:spPr/>
      <dgm:t>
        <a:bodyPr/>
        <a:lstStyle/>
        <a:p>
          <a:endParaRPr lang="en-US"/>
        </a:p>
      </dgm:t>
    </dgm:pt>
    <dgm:pt modelId="{DF4EA772-21F5-4431-98E6-E8F330953D42}" type="sibTrans" cxnId="{0C3CE7D3-9ABF-48EC-8F73-3A68AD8F5F38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B270C726-B36F-41C9-BA29-1B6D86E24D0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6G networks must provide uniform user centric policy control, security and authentication &amp; trust frameworks.</a:t>
          </a:r>
        </a:p>
      </dgm:t>
    </dgm:pt>
    <dgm:pt modelId="{F0048335-AE8A-4EB6-94C4-DB3EB60F8FC3}" type="parTrans" cxnId="{DF7E110F-2981-4AB5-A79B-4984BD2BD401}">
      <dgm:prSet/>
      <dgm:spPr/>
      <dgm:t>
        <a:bodyPr/>
        <a:lstStyle/>
        <a:p>
          <a:endParaRPr lang="en-US"/>
        </a:p>
      </dgm:t>
    </dgm:pt>
    <dgm:pt modelId="{79A78DCC-5C91-45A2-BCC2-17D21EAB10BA}" type="sibTrans" cxnId="{DF7E110F-2981-4AB5-A79B-4984BD2BD401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294EB6A4-B6D0-4029-AE78-561E6982160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Users and devices should be able to access services seamlessly and securely, with network becoming ubiquitous to user and as platform to applications.</a:t>
          </a:r>
        </a:p>
      </dgm:t>
    </dgm:pt>
    <dgm:pt modelId="{812522F9-CE1F-46F3-ACC6-3FAEB65945FF}" type="parTrans" cxnId="{6987B618-8B47-4C66-9FE8-C87314CDFCD7}">
      <dgm:prSet/>
      <dgm:spPr/>
      <dgm:t>
        <a:bodyPr/>
        <a:lstStyle/>
        <a:p>
          <a:endParaRPr lang="en-US"/>
        </a:p>
      </dgm:t>
    </dgm:pt>
    <dgm:pt modelId="{6FC47389-E885-4909-BEEF-1952483F80CB}" type="sibTrans" cxnId="{6987B618-8B47-4C66-9FE8-C87314CDFCD7}">
      <dgm:prSet/>
      <dgm:spPr/>
      <dgm:t>
        <a:bodyPr/>
        <a:lstStyle/>
        <a:p>
          <a:pPr>
            <a:lnSpc>
              <a:spcPct val="100000"/>
            </a:lnSpc>
          </a:pPr>
          <a:endParaRPr lang="en-US"/>
        </a:p>
      </dgm:t>
    </dgm:pt>
    <dgm:pt modelId="{E701283A-DEB7-4DC4-81EB-E677F7729211}">
      <dgm:prSet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Sustainability &amp; energy efficiency goals must be part of network architecture and there must be uniform energy efficiency parameters across all access networks.</a:t>
          </a:r>
        </a:p>
      </dgm:t>
    </dgm:pt>
    <dgm:pt modelId="{B2E5088C-41E3-4BF8-B972-4948B89E2DC3}" type="parTrans" cxnId="{BF37EED4-D9B6-4955-B368-BD291733E24C}">
      <dgm:prSet/>
      <dgm:spPr/>
      <dgm:t>
        <a:bodyPr/>
        <a:lstStyle/>
        <a:p>
          <a:endParaRPr lang="en-US"/>
        </a:p>
      </dgm:t>
    </dgm:pt>
    <dgm:pt modelId="{C6F70422-9024-44BD-A929-B8289BF0A1A1}" type="sibTrans" cxnId="{BF37EED4-D9B6-4955-B368-BD291733E24C}">
      <dgm:prSet/>
      <dgm:spPr/>
      <dgm:t>
        <a:bodyPr/>
        <a:lstStyle/>
        <a:p>
          <a:endParaRPr lang="en-US"/>
        </a:p>
      </dgm:t>
    </dgm:pt>
    <dgm:pt modelId="{51692BE0-2404-F548-9B8F-708434BD8DFF}">
      <dgm:prSet/>
      <dgm:spPr/>
      <dgm:t>
        <a:bodyPr lIns="548640" tIns="0" rIns="0" bIns="0"/>
        <a:lstStyle/>
        <a:p>
          <a:pPr>
            <a:lnSpc>
              <a:spcPct val="100000"/>
            </a:lnSpc>
          </a:pPr>
          <a:r>
            <a:rPr lang="en-US" dirty="0"/>
            <a:t>6G networks must support inter-PLMN coordination to enable MUSIM devices access services seamlessly.</a:t>
          </a:r>
        </a:p>
      </dgm:t>
    </dgm:pt>
    <dgm:pt modelId="{365E6C92-2C07-0343-A6B7-101A94648FE5}" type="parTrans" cxnId="{A15B218A-7A07-2047-8C9F-E20AC704596A}">
      <dgm:prSet/>
      <dgm:spPr/>
      <dgm:t>
        <a:bodyPr/>
        <a:lstStyle/>
        <a:p>
          <a:endParaRPr lang="en-US"/>
        </a:p>
      </dgm:t>
    </dgm:pt>
    <dgm:pt modelId="{574E281B-09EE-DB4D-9EF2-43F17F962812}" type="sibTrans" cxnId="{A15B218A-7A07-2047-8C9F-E20AC704596A}">
      <dgm:prSet/>
      <dgm:spPr/>
      <dgm:t>
        <a:bodyPr/>
        <a:lstStyle/>
        <a:p>
          <a:endParaRPr lang="en-US"/>
        </a:p>
      </dgm:t>
    </dgm:pt>
    <dgm:pt modelId="{F09C7081-1B88-3143-9FB6-E4F1EC66A5E8}" type="pres">
      <dgm:prSet presAssocID="{46EC9356-306E-4F67-99F0-CE88148525AC}" presName="Name0" presStyleCnt="0">
        <dgm:presLayoutVars>
          <dgm:chMax val="7"/>
          <dgm:chPref val="7"/>
          <dgm:dir/>
        </dgm:presLayoutVars>
      </dgm:prSet>
      <dgm:spPr/>
    </dgm:pt>
    <dgm:pt modelId="{F1DEBAB6-9E07-0142-813B-6F0A0DC00447}" type="pres">
      <dgm:prSet presAssocID="{46EC9356-306E-4F67-99F0-CE88148525AC}" presName="Name1" presStyleCnt="0"/>
      <dgm:spPr/>
    </dgm:pt>
    <dgm:pt modelId="{58D5D062-E02D-C144-94B0-593B90DB5BEF}" type="pres">
      <dgm:prSet presAssocID="{46EC9356-306E-4F67-99F0-CE88148525AC}" presName="cycle" presStyleCnt="0"/>
      <dgm:spPr/>
    </dgm:pt>
    <dgm:pt modelId="{D4AD69A1-8546-D24F-9904-2BC752C988B2}" type="pres">
      <dgm:prSet presAssocID="{46EC9356-306E-4F67-99F0-CE88148525AC}" presName="srcNode" presStyleLbl="node1" presStyleIdx="0" presStyleCnt="7"/>
      <dgm:spPr/>
    </dgm:pt>
    <dgm:pt modelId="{9DBB60C0-CC0F-5C4B-8051-9241FE516D26}" type="pres">
      <dgm:prSet presAssocID="{46EC9356-306E-4F67-99F0-CE88148525AC}" presName="conn" presStyleLbl="parChTrans1D2" presStyleIdx="0" presStyleCnt="1"/>
      <dgm:spPr/>
    </dgm:pt>
    <dgm:pt modelId="{322B20AD-FE81-A040-82E7-AE0658769178}" type="pres">
      <dgm:prSet presAssocID="{46EC9356-306E-4F67-99F0-CE88148525AC}" presName="extraNode" presStyleLbl="node1" presStyleIdx="0" presStyleCnt="7"/>
      <dgm:spPr/>
    </dgm:pt>
    <dgm:pt modelId="{A9BDF241-F73B-F444-8F2A-717EA3454157}" type="pres">
      <dgm:prSet presAssocID="{46EC9356-306E-4F67-99F0-CE88148525AC}" presName="dstNode" presStyleLbl="node1" presStyleIdx="0" presStyleCnt="7"/>
      <dgm:spPr/>
    </dgm:pt>
    <dgm:pt modelId="{69245493-9AF5-AB42-840E-11472C33D4A7}" type="pres">
      <dgm:prSet presAssocID="{E4387ED9-DBEF-4276-BBF9-68C3D716A9D6}" presName="text_1" presStyleLbl="node1" presStyleIdx="0" presStyleCnt="7">
        <dgm:presLayoutVars>
          <dgm:bulletEnabled val="1"/>
        </dgm:presLayoutVars>
      </dgm:prSet>
      <dgm:spPr/>
    </dgm:pt>
    <dgm:pt modelId="{9F3F5A2E-86BE-BC4C-AD6D-BFBB76E77230}" type="pres">
      <dgm:prSet presAssocID="{E4387ED9-DBEF-4276-BBF9-68C3D716A9D6}" presName="accent_1" presStyleCnt="0"/>
      <dgm:spPr/>
    </dgm:pt>
    <dgm:pt modelId="{F28AD7F3-D83D-3842-B1F7-D46B79D140D6}" type="pres">
      <dgm:prSet presAssocID="{E4387ED9-DBEF-4276-BBF9-68C3D716A9D6}" presName="accentRepeatNode" presStyleLbl="solidFgAcc1" presStyleIdx="0" presStyleCnt="7"/>
      <dgm:spPr/>
    </dgm:pt>
    <dgm:pt modelId="{C93C0002-92F3-0140-A9D1-235639D56188}" type="pres">
      <dgm:prSet presAssocID="{579CA2F3-74A2-4A7E-ADF5-966B7151EA2E}" presName="text_2" presStyleLbl="node1" presStyleIdx="1" presStyleCnt="7">
        <dgm:presLayoutVars>
          <dgm:bulletEnabled val="1"/>
        </dgm:presLayoutVars>
      </dgm:prSet>
      <dgm:spPr/>
    </dgm:pt>
    <dgm:pt modelId="{AEE1F94C-1C9D-E94E-AB81-F334BD1409DF}" type="pres">
      <dgm:prSet presAssocID="{579CA2F3-74A2-4A7E-ADF5-966B7151EA2E}" presName="accent_2" presStyleCnt="0"/>
      <dgm:spPr/>
    </dgm:pt>
    <dgm:pt modelId="{EF34C8B9-F7B4-A44B-896A-0475B3859EC8}" type="pres">
      <dgm:prSet presAssocID="{579CA2F3-74A2-4A7E-ADF5-966B7151EA2E}" presName="accentRepeatNode" presStyleLbl="solidFgAcc1" presStyleIdx="1" presStyleCnt="7"/>
      <dgm:spPr/>
    </dgm:pt>
    <dgm:pt modelId="{EF9972DC-EAD4-2F43-85B8-674138791F27}" type="pres">
      <dgm:prSet presAssocID="{646BAF8C-B466-42B6-A98D-9370AB3B89A5}" presName="text_3" presStyleLbl="node1" presStyleIdx="2" presStyleCnt="7">
        <dgm:presLayoutVars>
          <dgm:bulletEnabled val="1"/>
        </dgm:presLayoutVars>
      </dgm:prSet>
      <dgm:spPr/>
    </dgm:pt>
    <dgm:pt modelId="{9180078B-B604-064B-A860-B7AAA72E2694}" type="pres">
      <dgm:prSet presAssocID="{646BAF8C-B466-42B6-A98D-9370AB3B89A5}" presName="accent_3" presStyleCnt="0"/>
      <dgm:spPr/>
    </dgm:pt>
    <dgm:pt modelId="{410EE6DE-B265-A949-9CE7-37F12FB9E7E3}" type="pres">
      <dgm:prSet presAssocID="{646BAF8C-B466-42B6-A98D-9370AB3B89A5}" presName="accentRepeatNode" presStyleLbl="solidFgAcc1" presStyleIdx="2" presStyleCnt="7"/>
      <dgm:spPr/>
    </dgm:pt>
    <dgm:pt modelId="{72E686E9-C613-B842-BCD2-BEE22913DD62}" type="pres">
      <dgm:prSet presAssocID="{B270C726-B36F-41C9-BA29-1B6D86E24D0E}" presName="text_4" presStyleLbl="node1" presStyleIdx="3" presStyleCnt="7">
        <dgm:presLayoutVars>
          <dgm:bulletEnabled val="1"/>
        </dgm:presLayoutVars>
      </dgm:prSet>
      <dgm:spPr/>
    </dgm:pt>
    <dgm:pt modelId="{A399D038-A583-8145-A233-81027BECF898}" type="pres">
      <dgm:prSet presAssocID="{B270C726-B36F-41C9-BA29-1B6D86E24D0E}" presName="accent_4" presStyleCnt="0"/>
      <dgm:spPr/>
    </dgm:pt>
    <dgm:pt modelId="{5401938E-ACFC-8D4E-B25E-F920AA676073}" type="pres">
      <dgm:prSet presAssocID="{B270C726-B36F-41C9-BA29-1B6D86E24D0E}" presName="accentRepeatNode" presStyleLbl="solidFgAcc1" presStyleIdx="3" presStyleCnt="7"/>
      <dgm:spPr/>
    </dgm:pt>
    <dgm:pt modelId="{89C2961C-1B64-E748-8201-6D7D6616F4D4}" type="pres">
      <dgm:prSet presAssocID="{294EB6A4-B6D0-4029-AE78-561E69821602}" presName="text_5" presStyleLbl="node1" presStyleIdx="4" presStyleCnt="7">
        <dgm:presLayoutVars>
          <dgm:bulletEnabled val="1"/>
        </dgm:presLayoutVars>
      </dgm:prSet>
      <dgm:spPr/>
    </dgm:pt>
    <dgm:pt modelId="{76C5A122-2BD5-E14D-971C-7859511F0B98}" type="pres">
      <dgm:prSet presAssocID="{294EB6A4-B6D0-4029-AE78-561E69821602}" presName="accent_5" presStyleCnt="0"/>
      <dgm:spPr/>
    </dgm:pt>
    <dgm:pt modelId="{775E367B-05FE-BD42-8C4C-A8B9283EBDC6}" type="pres">
      <dgm:prSet presAssocID="{294EB6A4-B6D0-4029-AE78-561E69821602}" presName="accentRepeatNode" presStyleLbl="solidFgAcc1" presStyleIdx="4" presStyleCnt="7"/>
      <dgm:spPr/>
    </dgm:pt>
    <dgm:pt modelId="{106FD392-F09B-CB4E-A02F-388D8236CC06}" type="pres">
      <dgm:prSet presAssocID="{E701283A-DEB7-4DC4-81EB-E677F7729211}" presName="text_6" presStyleLbl="node1" presStyleIdx="5" presStyleCnt="7">
        <dgm:presLayoutVars>
          <dgm:bulletEnabled val="1"/>
        </dgm:presLayoutVars>
      </dgm:prSet>
      <dgm:spPr/>
    </dgm:pt>
    <dgm:pt modelId="{8E822B1C-6B40-7546-8AC7-9420A7BB91DE}" type="pres">
      <dgm:prSet presAssocID="{E701283A-DEB7-4DC4-81EB-E677F7729211}" presName="accent_6" presStyleCnt="0"/>
      <dgm:spPr/>
    </dgm:pt>
    <dgm:pt modelId="{DABF368C-9004-E94C-9CB8-62DD0F73EE85}" type="pres">
      <dgm:prSet presAssocID="{E701283A-DEB7-4DC4-81EB-E677F7729211}" presName="accentRepeatNode" presStyleLbl="solidFgAcc1" presStyleIdx="5" presStyleCnt="7"/>
      <dgm:spPr/>
    </dgm:pt>
    <dgm:pt modelId="{339A9842-A9C6-2846-81DE-B142E0A9E0D7}" type="pres">
      <dgm:prSet presAssocID="{51692BE0-2404-F548-9B8F-708434BD8DFF}" presName="text_7" presStyleLbl="node1" presStyleIdx="6" presStyleCnt="7">
        <dgm:presLayoutVars>
          <dgm:bulletEnabled val="1"/>
        </dgm:presLayoutVars>
      </dgm:prSet>
      <dgm:spPr/>
    </dgm:pt>
    <dgm:pt modelId="{F40645DC-EC78-D844-A17D-EB0EF31BC969}" type="pres">
      <dgm:prSet presAssocID="{51692BE0-2404-F548-9B8F-708434BD8DFF}" presName="accent_7" presStyleCnt="0"/>
      <dgm:spPr/>
    </dgm:pt>
    <dgm:pt modelId="{9A305187-209C-FF4D-8004-38FBA63106F0}" type="pres">
      <dgm:prSet presAssocID="{51692BE0-2404-F548-9B8F-708434BD8DFF}" presName="accentRepeatNode" presStyleLbl="solidFgAcc1" presStyleIdx="6" presStyleCnt="7"/>
      <dgm:spPr/>
    </dgm:pt>
  </dgm:ptLst>
  <dgm:cxnLst>
    <dgm:cxn modelId="{24530D01-6859-7041-8ABD-E9B072D09696}" type="presOf" srcId="{51692BE0-2404-F548-9B8F-708434BD8DFF}" destId="{339A9842-A9C6-2846-81DE-B142E0A9E0D7}" srcOrd="0" destOrd="0" presId="urn:microsoft.com/office/officeart/2008/layout/VerticalCurvedList"/>
    <dgm:cxn modelId="{DF7E110F-2981-4AB5-A79B-4984BD2BD401}" srcId="{46EC9356-306E-4F67-99F0-CE88148525AC}" destId="{B270C726-B36F-41C9-BA29-1B6D86E24D0E}" srcOrd="3" destOrd="0" parTransId="{F0048335-AE8A-4EB6-94C4-DB3EB60F8FC3}" sibTransId="{79A78DCC-5C91-45A2-BCC2-17D21EAB10BA}"/>
    <dgm:cxn modelId="{6987B618-8B47-4C66-9FE8-C87314CDFCD7}" srcId="{46EC9356-306E-4F67-99F0-CE88148525AC}" destId="{294EB6A4-B6D0-4029-AE78-561E69821602}" srcOrd="4" destOrd="0" parTransId="{812522F9-CE1F-46F3-ACC6-3FAEB65945FF}" sibTransId="{6FC47389-E885-4909-BEEF-1952483F80CB}"/>
    <dgm:cxn modelId="{5E49A91D-D79B-41F1-9197-F0EF510771CA}" srcId="{46EC9356-306E-4F67-99F0-CE88148525AC}" destId="{E4387ED9-DBEF-4276-BBF9-68C3D716A9D6}" srcOrd="0" destOrd="0" parTransId="{563E40F3-E961-4686-90C9-5249B06E7CF9}" sibTransId="{5B5B2BC2-CC6D-4B26-9146-089F564AAF24}"/>
    <dgm:cxn modelId="{BE4D1856-D6CF-8B41-9C66-EDC7D723337A}" type="presOf" srcId="{579CA2F3-74A2-4A7E-ADF5-966B7151EA2E}" destId="{C93C0002-92F3-0140-A9D1-235639D56188}" srcOrd="0" destOrd="0" presId="urn:microsoft.com/office/officeart/2008/layout/VerticalCurvedList"/>
    <dgm:cxn modelId="{F871DB58-F3EB-1E4D-AC01-FC20A232DA10}" type="presOf" srcId="{646BAF8C-B466-42B6-A98D-9370AB3B89A5}" destId="{EF9972DC-EAD4-2F43-85B8-674138791F27}" srcOrd="0" destOrd="0" presId="urn:microsoft.com/office/officeart/2008/layout/VerticalCurvedList"/>
    <dgm:cxn modelId="{C5364967-B6BB-954A-8934-CABDD032EF1C}" type="presOf" srcId="{5B5B2BC2-CC6D-4B26-9146-089F564AAF24}" destId="{9DBB60C0-CC0F-5C4B-8051-9241FE516D26}" srcOrd="0" destOrd="0" presId="urn:microsoft.com/office/officeart/2008/layout/VerticalCurvedList"/>
    <dgm:cxn modelId="{995BE66D-A6DA-1049-A8CD-F63DD0391243}" type="presOf" srcId="{E4387ED9-DBEF-4276-BBF9-68C3D716A9D6}" destId="{69245493-9AF5-AB42-840E-11472C33D4A7}" srcOrd="0" destOrd="0" presId="urn:microsoft.com/office/officeart/2008/layout/VerticalCurvedList"/>
    <dgm:cxn modelId="{305B7E84-3CED-4274-AB9E-13AB063A7775}" srcId="{46EC9356-306E-4F67-99F0-CE88148525AC}" destId="{579CA2F3-74A2-4A7E-ADF5-966B7151EA2E}" srcOrd="1" destOrd="0" parTransId="{CCDC8156-C27F-4E14-B95F-18D98401C2AD}" sibTransId="{D8B59607-F6B3-4B82-8B55-C101163F1ECE}"/>
    <dgm:cxn modelId="{A15B218A-7A07-2047-8C9F-E20AC704596A}" srcId="{46EC9356-306E-4F67-99F0-CE88148525AC}" destId="{51692BE0-2404-F548-9B8F-708434BD8DFF}" srcOrd="6" destOrd="0" parTransId="{365E6C92-2C07-0343-A6B7-101A94648FE5}" sibTransId="{574E281B-09EE-DB4D-9EF2-43F17F962812}"/>
    <dgm:cxn modelId="{6458598A-BDA8-EE4D-8FCE-DEE3538B70D1}" type="presOf" srcId="{46EC9356-306E-4F67-99F0-CE88148525AC}" destId="{F09C7081-1B88-3143-9FB6-E4F1EC66A5E8}" srcOrd="0" destOrd="0" presId="urn:microsoft.com/office/officeart/2008/layout/VerticalCurvedList"/>
    <dgm:cxn modelId="{990F3BB5-ACE2-2545-913E-F22BCE1D6F03}" type="presOf" srcId="{B270C726-B36F-41C9-BA29-1B6D86E24D0E}" destId="{72E686E9-C613-B842-BCD2-BEE22913DD62}" srcOrd="0" destOrd="0" presId="urn:microsoft.com/office/officeart/2008/layout/VerticalCurvedList"/>
    <dgm:cxn modelId="{0C3CE7D3-9ABF-48EC-8F73-3A68AD8F5F38}" srcId="{46EC9356-306E-4F67-99F0-CE88148525AC}" destId="{646BAF8C-B466-42B6-A98D-9370AB3B89A5}" srcOrd="2" destOrd="0" parTransId="{1459F17F-B0E4-4A6D-9FE6-E89EF5AE5477}" sibTransId="{DF4EA772-21F5-4431-98E6-E8F330953D42}"/>
    <dgm:cxn modelId="{BF37EED4-D9B6-4955-B368-BD291733E24C}" srcId="{46EC9356-306E-4F67-99F0-CE88148525AC}" destId="{E701283A-DEB7-4DC4-81EB-E677F7729211}" srcOrd="5" destOrd="0" parTransId="{B2E5088C-41E3-4BF8-B972-4948B89E2DC3}" sibTransId="{C6F70422-9024-44BD-A929-B8289BF0A1A1}"/>
    <dgm:cxn modelId="{6572E6D7-3D4A-164E-BE1E-E85E805A9909}" type="presOf" srcId="{294EB6A4-B6D0-4029-AE78-561E69821602}" destId="{89C2961C-1B64-E748-8201-6D7D6616F4D4}" srcOrd="0" destOrd="0" presId="urn:microsoft.com/office/officeart/2008/layout/VerticalCurvedList"/>
    <dgm:cxn modelId="{DC0298EF-BBF3-1249-B164-5E61B38E3728}" type="presOf" srcId="{E701283A-DEB7-4DC4-81EB-E677F7729211}" destId="{106FD392-F09B-CB4E-A02F-388D8236CC06}" srcOrd="0" destOrd="0" presId="urn:microsoft.com/office/officeart/2008/layout/VerticalCurvedList"/>
    <dgm:cxn modelId="{9A60E6C2-ECD4-1943-B970-9787516FA266}" type="presParOf" srcId="{F09C7081-1B88-3143-9FB6-E4F1EC66A5E8}" destId="{F1DEBAB6-9E07-0142-813B-6F0A0DC00447}" srcOrd="0" destOrd="0" presId="urn:microsoft.com/office/officeart/2008/layout/VerticalCurvedList"/>
    <dgm:cxn modelId="{9A34FB01-B626-6E40-9F5C-FB0168F4A661}" type="presParOf" srcId="{F1DEBAB6-9E07-0142-813B-6F0A0DC00447}" destId="{58D5D062-E02D-C144-94B0-593B90DB5BEF}" srcOrd="0" destOrd="0" presId="urn:microsoft.com/office/officeart/2008/layout/VerticalCurvedList"/>
    <dgm:cxn modelId="{55AF8756-ECF9-B242-BCB5-9F8BC298D4EC}" type="presParOf" srcId="{58D5D062-E02D-C144-94B0-593B90DB5BEF}" destId="{D4AD69A1-8546-D24F-9904-2BC752C988B2}" srcOrd="0" destOrd="0" presId="urn:microsoft.com/office/officeart/2008/layout/VerticalCurvedList"/>
    <dgm:cxn modelId="{4FA82008-4F8A-BE45-8B54-CC9821070300}" type="presParOf" srcId="{58D5D062-E02D-C144-94B0-593B90DB5BEF}" destId="{9DBB60C0-CC0F-5C4B-8051-9241FE516D26}" srcOrd="1" destOrd="0" presId="urn:microsoft.com/office/officeart/2008/layout/VerticalCurvedList"/>
    <dgm:cxn modelId="{EF39F83D-4EF8-B049-BDBE-691D7B975655}" type="presParOf" srcId="{58D5D062-E02D-C144-94B0-593B90DB5BEF}" destId="{322B20AD-FE81-A040-82E7-AE0658769178}" srcOrd="2" destOrd="0" presId="urn:microsoft.com/office/officeart/2008/layout/VerticalCurvedList"/>
    <dgm:cxn modelId="{BB82667C-367A-3A4E-A1DB-8A983971C687}" type="presParOf" srcId="{58D5D062-E02D-C144-94B0-593B90DB5BEF}" destId="{A9BDF241-F73B-F444-8F2A-717EA3454157}" srcOrd="3" destOrd="0" presId="urn:microsoft.com/office/officeart/2008/layout/VerticalCurvedList"/>
    <dgm:cxn modelId="{8B72CF90-1B21-C148-B0D4-7A82AA757B8A}" type="presParOf" srcId="{F1DEBAB6-9E07-0142-813B-6F0A0DC00447}" destId="{69245493-9AF5-AB42-840E-11472C33D4A7}" srcOrd="1" destOrd="0" presId="urn:microsoft.com/office/officeart/2008/layout/VerticalCurvedList"/>
    <dgm:cxn modelId="{6F1541F8-9C96-D54E-84E0-86B144E5CCC2}" type="presParOf" srcId="{F1DEBAB6-9E07-0142-813B-6F0A0DC00447}" destId="{9F3F5A2E-86BE-BC4C-AD6D-BFBB76E77230}" srcOrd="2" destOrd="0" presId="urn:microsoft.com/office/officeart/2008/layout/VerticalCurvedList"/>
    <dgm:cxn modelId="{3CD4ADD1-6429-1448-A8DC-64FB7682B270}" type="presParOf" srcId="{9F3F5A2E-86BE-BC4C-AD6D-BFBB76E77230}" destId="{F28AD7F3-D83D-3842-B1F7-D46B79D140D6}" srcOrd="0" destOrd="0" presId="urn:microsoft.com/office/officeart/2008/layout/VerticalCurvedList"/>
    <dgm:cxn modelId="{74DB2862-8E2B-B248-B481-D4A1B3403219}" type="presParOf" srcId="{F1DEBAB6-9E07-0142-813B-6F0A0DC00447}" destId="{C93C0002-92F3-0140-A9D1-235639D56188}" srcOrd="3" destOrd="0" presId="urn:microsoft.com/office/officeart/2008/layout/VerticalCurvedList"/>
    <dgm:cxn modelId="{74A26158-2ED1-2840-9719-6678A1B96255}" type="presParOf" srcId="{F1DEBAB6-9E07-0142-813B-6F0A0DC00447}" destId="{AEE1F94C-1C9D-E94E-AB81-F334BD1409DF}" srcOrd="4" destOrd="0" presId="urn:microsoft.com/office/officeart/2008/layout/VerticalCurvedList"/>
    <dgm:cxn modelId="{0F04C538-F664-9140-A47D-4B81EFE25DEF}" type="presParOf" srcId="{AEE1F94C-1C9D-E94E-AB81-F334BD1409DF}" destId="{EF34C8B9-F7B4-A44B-896A-0475B3859EC8}" srcOrd="0" destOrd="0" presId="urn:microsoft.com/office/officeart/2008/layout/VerticalCurvedList"/>
    <dgm:cxn modelId="{A49B209E-0569-204F-A229-CA54F0DAB53F}" type="presParOf" srcId="{F1DEBAB6-9E07-0142-813B-6F0A0DC00447}" destId="{EF9972DC-EAD4-2F43-85B8-674138791F27}" srcOrd="5" destOrd="0" presId="urn:microsoft.com/office/officeart/2008/layout/VerticalCurvedList"/>
    <dgm:cxn modelId="{FB1D97B0-D383-254A-855B-EEB5D00D207C}" type="presParOf" srcId="{F1DEBAB6-9E07-0142-813B-6F0A0DC00447}" destId="{9180078B-B604-064B-A860-B7AAA72E2694}" srcOrd="6" destOrd="0" presId="urn:microsoft.com/office/officeart/2008/layout/VerticalCurvedList"/>
    <dgm:cxn modelId="{717D9DC1-D45F-4D4D-8EC9-0F89972E3DEC}" type="presParOf" srcId="{9180078B-B604-064B-A860-B7AAA72E2694}" destId="{410EE6DE-B265-A949-9CE7-37F12FB9E7E3}" srcOrd="0" destOrd="0" presId="urn:microsoft.com/office/officeart/2008/layout/VerticalCurvedList"/>
    <dgm:cxn modelId="{B5834581-2C2B-EC46-976B-DD334F4CA60C}" type="presParOf" srcId="{F1DEBAB6-9E07-0142-813B-6F0A0DC00447}" destId="{72E686E9-C613-B842-BCD2-BEE22913DD62}" srcOrd="7" destOrd="0" presId="urn:microsoft.com/office/officeart/2008/layout/VerticalCurvedList"/>
    <dgm:cxn modelId="{560DBFE7-6C56-2E45-8971-0BEB24C6F679}" type="presParOf" srcId="{F1DEBAB6-9E07-0142-813B-6F0A0DC00447}" destId="{A399D038-A583-8145-A233-81027BECF898}" srcOrd="8" destOrd="0" presId="urn:microsoft.com/office/officeart/2008/layout/VerticalCurvedList"/>
    <dgm:cxn modelId="{2B6DA391-3CB8-004F-B950-CD8D4F0D871B}" type="presParOf" srcId="{A399D038-A583-8145-A233-81027BECF898}" destId="{5401938E-ACFC-8D4E-B25E-F920AA676073}" srcOrd="0" destOrd="0" presId="urn:microsoft.com/office/officeart/2008/layout/VerticalCurvedList"/>
    <dgm:cxn modelId="{4C2C178C-5921-2E43-91A4-2F7A8878EDFA}" type="presParOf" srcId="{F1DEBAB6-9E07-0142-813B-6F0A0DC00447}" destId="{89C2961C-1B64-E748-8201-6D7D6616F4D4}" srcOrd="9" destOrd="0" presId="urn:microsoft.com/office/officeart/2008/layout/VerticalCurvedList"/>
    <dgm:cxn modelId="{4D2B408D-136E-4046-937E-CD7B7D178176}" type="presParOf" srcId="{F1DEBAB6-9E07-0142-813B-6F0A0DC00447}" destId="{76C5A122-2BD5-E14D-971C-7859511F0B98}" srcOrd="10" destOrd="0" presId="urn:microsoft.com/office/officeart/2008/layout/VerticalCurvedList"/>
    <dgm:cxn modelId="{3B36E678-3F5F-CD4B-934E-BB7B00C104DF}" type="presParOf" srcId="{76C5A122-2BD5-E14D-971C-7859511F0B98}" destId="{775E367B-05FE-BD42-8C4C-A8B9283EBDC6}" srcOrd="0" destOrd="0" presId="urn:microsoft.com/office/officeart/2008/layout/VerticalCurvedList"/>
    <dgm:cxn modelId="{070590E3-10EA-754E-93F0-63A0827A3F3B}" type="presParOf" srcId="{F1DEBAB6-9E07-0142-813B-6F0A0DC00447}" destId="{106FD392-F09B-CB4E-A02F-388D8236CC06}" srcOrd="11" destOrd="0" presId="urn:microsoft.com/office/officeart/2008/layout/VerticalCurvedList"/>
    <dgm:cxn modelId="{B5CFE55A-5A6A-A144-80E7-1B8508FB1B92}" type="presParOf" srcId="{F1DEBAB6-9E07-0142-813B-6F0A0DC00447}" destId="{8E822B1C-6B40-7546-8AC7-9420A7BB91DE}" srcOrd="12" destOrd="0" presId="urn:microsoft.com/office/officeart/2008/layout/VerticalCurvedList"/>
    <dgm:cxn modelId="{B871AD93-2762-4640-B87F-37D695408DB9}" type="presParOf" srcId="{8E822B1C-6B40-7546-8AC7-9420A7BB91DE}" destId="{DABF368C-9004-E94C-9CB8-62DD0F73EE85}" srcOrd="0" destOrd="0" presId="urn:microsoft.com/office/officeart/2008/layout/VerticalCurvedList"/>
    <dgm:cxn modelId="{6E0E663C-97A6-1D4A-8E5D-6AF6862494EF}" type="presParOf" srcId="{F1DEBAB6-9E07-0142-813B-6F0A0DC00447}" destId="{339A9842-A9C6-2846-81DE-B142E0A9E0D7}" srcOrd="13" destOrd="0" presId="urn:microsoft.com/office/officeart/2008/layout/VerticalCurvedList"/>
    <dgm:cxn modelId="{41D7EEE6-D66E-544A-A716-F7EC43FA8431}" type="presParOf" srcId="{F1DEBAB6-9E07-0142-813B-6F0A0DC00447}" destId="{F40645DC-EC78-D844-A17D-EB0EF31BC969}" srcOrd="14" destOrd="0" presId="urn:microsoft.com/office/officeart/2008/layout/VerticalCurvedList"/>
    <dgm:cxn modelId="{AEBE4BCC-A927-124B-9672-F0F0208CB559}" type="presParOf" srcId="{F40645DC-EC78-D844-A17D-EB0EF31BC969}" destId="{9A305187-209C-FF4D-8004-38FBA63106F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4F1FC6-D7C1-1448-9EB2-EB27FC82ABA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C956F1C5-A967-034B-B741-D163B3596162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Immersive Entertainment/Gaming</a:t>
          </a:r>
        </a:p>
      </dgm:t>
    </dgm:pt>
    <dgm:pt modelId="{4ED24DB2-3B8C-C241-8D0F-B376ACE73ECA}" type="parTrans" cxnId="{5B7E0D4F-5098-CA47-8DE3-0C21CA1E22F0}">
      <dgm:prSet/>
      <dgm:spPr/>
      <dgm:t>
        <a:bodyPr/>
        <a:lstStyle/>
        <a:p>
          <a:endParaRPr lang="en-US"/>
        </a:p>
      </dgm:t>
    </dgm:pt>
    <dgm:pt modelId="{4664C072-175C-7B44-BB65-27640D23C41C}" type="sibTrans" cxnId="{5B7E0D4F-5098-CA47-8DE3-0C21CA1E22F0}">
      <dgm:prSet/>
      <dgm:spPr/>
      <dgm:t>
        <a:bodyPr/>
        <a:lstStyle/>
        <a:p>
          <a:endParaRPr lang="en-US"/>
        </a:p>
      </dgm:t>
    </dgm:pt>
    <dgm:pt modelId="{14570EC9-F57E-B247-A2AB-94F91CB6D6AD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Remote/co-location collaboration for designing concepts by merging virtual &amp; real worlds.</a:t>
          </a:r>
        </a:p>
      </dgm:t>
    </dgm:pt>
    <dgm:pt modelId="{988321C0-4282-2D4F-A077-4FAD3A769680}" type="parTrans" cxnId="{0D8DFEB7-8300-DC4B-A8E0-03440018CBC8}">
      <dgm:prSet/>
      <dgm:spPr/>
      <dgm:t>
        <a:bodyPr/>
        <a:lstStyle/>
        <a:p>
          <a:endParaRPr lang="en-US"/>
        </a:p>
      </dgm:t>
    </dgm:pt>
    <dgm:pt modelId="{BF68A2F9-93D9-3245-85F2-383F18806174}" type="sibTrans" cxnId="{0D8DFEB7-8300-DC4B-A8E0-03440018CBC8}">
      <dgm:prSet/>
      <dgm:spPr/>
      <dgm:t>
        <a:bodyPr/>
        <a:lstStyle/>
        <a:p>
          <a:endParaRPr lang="en-US"/>
        </a:p>
      </dgm:t>
    </dgm:pt>
    <dgm:pt modelId="{A01C6934-968E-B247-9969-3C4E50352B7B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Mixed Reality co-design</a:t>
          </a:r>
        </a:p>
      </dgm:t>
    </dgm:pt>
    <dgm:pt modelId="{EDDAABF3-FF7F-B949-94BB-34F46DDB5D1D}" type="parTrans" cxnId="{54D3C901-6626-C74C-B1BA-D878D3F69F17}">
      <dgm:prSet/>
      <dgm:spPr/>
      <dgm:t>
        <a:bodyPr/>
        <a:lstStyle/>
        <a:p>
          <a:endParaRPr lang="en-US"/>
        </a:p>
      </dgm:t>
    </dgm:pt>
    <dgm:pt modelId="{6F7BCC6D-75B7-AF42-8DF5-EB9BC78E3C12}" type="sibTrans" cxnId="{54D3C901-6626-C74C-B1BA-D878D3F69F17}">
      <dgm:prSet/>
      <dgm:spPr/>
      <dgm:t>
        <a:bodyPr/>
        <a:lstStyle/>
        <a:p>
          <a:endParaRPr lang="en-US"/>
        </a:p>
      </dgm:t>
    </dgm:pt>
    <dgm:pt modelId="{FD8F8644-B249-7E4F-BAB8-974E4F02D58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Realistic Avatars</a:t>
          </a:r>
        </a:p>
      </dgm:t>
    </dgm:pt>
    <dgm:pt modelId="{F272C49A-5BF1-6246-8C25-267CF0BB8103}" type="parTrans" cxnId="{895FB058-0F30-F94F-AFED-E517BD5E5FBA}">
      <dgm:prSet/>
      <dgm:spPr/>
      <dgm:t>
        <a:bodyPr/>
        <a:lstStyle/>
        <a:p>
          <a:endParaRPr lang="en-US"/>
        </a:p>
      </dgm:t>
    </dgm:pt>
    <dgm:pt modelId="{F17F2039-F325-884F-A22C-891597C3D30F}" type="sibTrans" cxnId="{895FB058-0F30-F94F-AFED-E517BD5E5FBA}">
      <dgm:prSet/>
      <dgm:spPr/>
      <dgm:t>
        <a:bodyPr/>
        <a:lstStyle/>
        <a:p>
          <a:endParaRPr lang="en-US"/>
        </a:p>
      </dgm:t>
    </dgm:pt>
    <dgm:pt modelId="{9CF17467-91A0-E648-AD85-28D095CC2064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Immersive Telepresence</a:t>
          </a:r>
        </a:p>
      </dgm:t>
    </dgm:pt>
    <dgm:pt modelId="{0FE177B9-3555-904A-AFD8-05BDF9CFB2CC}" type="parTrans" cxnId="{330B59B5-E8EE-1842-A194-AE554AF671D5}">
      <dgm:prSet/>
      <dgm:spPr/>
      <dgm:t>
        <a:bodyPr/>
        <a:lstStyle/>
        <a:p>
          <a:endParaRPr lang="en-US"/>
        </a:p>
      </dgm:t>
    </dgm:pt>
    <dgm:pt modelId="{34C9B05E-04CB-DB4B-8AC3-EB3CD130E1F8}" type="sibTrans" cxnId="{330B59B5-E8EE-1842-A194-AE554AF671D5}">
      <dgm:prSet/>
      <dgm:spPr/>
      <dgm:t>
        <a:bodyPr/>
        <a:lstStyle/>
        <a:p>
          <a:endParaRPr lang="en-US"/>
        </a:p>
      </dgm:t>
    </dgm:pt>
    <dgm:pt modelId="{B5F59981-F57F-9D49-B6A1-E17511BC2C1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Immersive Health/Education</a:t>
          </a:r>
        </a:p>
      </dgm:t>
    </dgm:pt>
    <dgm:pt modelId="{CAD26D7E-BC4F-5B4B-A4E0-33DB14082D98}" type="parTrans" cxnId="{418F1A27-53B3-EF4E-9257-10CB4F617385}">
      <dgm:prSet/>
      <dgm:spPr/>
      <dgm:t>
        <a:bodyPr/>
        <a:lstStyle/>
        <a:p>
          <a:endParaRPr lang="en-US"/>
        </a:p>
      </dgm:t>
    </dgm:pt>
    <dgm:pt modelId="{6AACD687-2D32-2849-BDF0-2B3EC5CA8566}" type="sibTrans" cxnId="{418F1A27-53B3-EF4E-9257-10CB4F617385}">
      <dgm:prSet/>
      <dgm:spPr/>
      <dgm:t>
        <a:bodyPr/>
        <a:lstStyle/>
        <a:p>
          <a:endParaRPr lang="en-US"/>
        </a:p>
      </dgm:t>
    </dgm:pt>
    <dgm:pt modelId="{63198278-3E9E-254C-A077-4E73AC0D05B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Multi-sensory device interaction</a:t>
          </a:r>
        </a:p>
      </dgm:t>
    </dgm:pt>
    <dgm:pt modelId="{0D5CD4CA-1956-7F4E-9F5C-6BE6C46FF317}" type="parTrans" cxnId="{799C4D22-1021-814F-BF23-5E646F056D82}">
      <dgm:prSet/>
      <dgm:spPr/>
      <dgm:t>
        <a:bodyPr/>
        <a:lstStyle/>
        <a:p>
          <a:endParaRPr lang="en-US"/>
        </a:p>
      </dgm:t>
    </dgm:pt>
    <dgm:pt modelId="{E9559D8C-4E97-894D-9911-9BE7FC9CA6D6}" type="sibTrans" cxnId="{799C4D22-1021-814F-BF23-5E646F056D82}">
      <dgm:prSet/>
      <dgm:spPr/>
      <dgm:t>
        <a:bodyPr/>
        <a:lstStyle/>
        <a:p>
          <a:endParaRPr lang="en-US"/>
        </a:p>
      </dgm:t>
    </dgm:pt>
    <dgm:pt modelId="{F473C428-3F80-5E45-9677-27B4818244FF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People interact with remote colleagues in a near-realistic manner with help multitude wearable devices.  </a:t>
          </a:r>
        </a:p>
      </dgm:t>
    </dgm:pt>
    <dgm:pt modelId="{2F462142-47B4-214A-9484-2EB30BCA3B45}" type="parTrans" cxnId="{4C7C74EB-A2B1-2C4E-BB7B-63829B95188F}">
      <dgm:prSet/>
      <dgm:spPr/>
      <dgm:t>
        <a:bodyPr/>
        <a:lstStyle/>
        <a:p>
          <a:endParaRPr lang="en-US"/>
        </a:p>
      </dgm:t>
    </dgm:pt>
    <dgm:pt modelId="{71E3209E-7888-E34E-950B-791E672F48E4}" type="sibTrans" cxnId="{4C7C74EB-A2B1-2C4E-BB7B-63829B95188F}">
      <dgm:prSet/>
      <dgm:spPr/>
      <dgm:t>
        <a:bodyPr/>
        <a:lstStyle/>
        <a:p>
          <a:endParaRPr lang="en-US"/>
        </a:p>
      </dgm:t>
    </dgm:pt>
    <dgm:pt modelId="{08B950E4-6FC2-5F46-9733-1249A1F6EA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Tele-health with </a:t>
          </a:r>
          <a:r>
            <a:rPr lang="en-US" sz="1400" kern="1200" dirty="0" err="1">
              <a:latin typeface="Calibri" panose="020F0502020204030204"/>
              <a:ea typeface="+mn-ea"/>
              <a:cs typeface="+mn-cs"/>
            </a:rPr>
            <a:t>xR</a:t>
          </a:r>
          <a:r>
            <a:rPr lang="en-US" sz="1400" kern="1200" dirty="0">
              <a:latin typeface="Calibri" panose="020F0502020204030204"/>
              <a:ea typeface="+mn-ea"/>
              <a:cs typeface="+mn-cs"/>
            </a:rPr>
            <a:t> will utilize data from wearables in real-time to diagnose patients.</a:t>
          </a:r>
        </a:p>
      </dgm:t>
    </dgm:pt>
    <dgm:pt modelId="{CEBBE3B4-10F6-5540-A64C-9381A66AF053}" type="parTrans" cxnId="{358EFAA5-68C9-6A42-9280-3AF89ADEF15B}">
      <dgm:prSet/>
      <dgm:spPr/>
      <dgm:t>
        <a:bodyPr/>
        <a:lstStyle/>
        <a:p>
          <a:endParaRPr lang="en-US"/>
        </a:p>
      </dgm:t>
    </dgm:pt>
    <dgm:pt modelId="{8F527E16-09E5-FD40-BD85-B04BF0E00FA4}" type="sibTrans" cxnId="{358EFAA5-68C9-6A42-9280-3AF89ADEF15B}">
      <dgm:prSet/>
      <dgm:spPr/>
      <dgm:t>
        <a:bodyPr/>
        <a:lstStyle/>
        <a:p>
          <a:endParaRPr lang="en-US"/>
        </a:p>
      </dgm:t>
    </dgm:pt>
    <dgm:pt modelId="{18661669-3962-FE42-99DF-64873EC9CBB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Classrooms with </a:t>
          </a:r>
          <a:r>
            <a:rPr lang="en-US" sz="1400" kern="1200" dirty="0" err="1">
              <a:latin typeface="Calibri" panose="020F0502020204030204"/>
              <a:ea typeface="+mn-ea"/>
              <a:cs typeface="+mn-cs"/>
            </a:rPr>
            <a:t>xR</a:t>
          </a:r>
          <a:r>
            <a:rPr lang="en-US" sz="1400" kern="1200" dirty="0">
              <a:latin typeface="Calibri" panose="020F0502020204030204"/>
              <a:ea typeface="+mn-ea"/>
              <a:cs typeface="+mn-cs"/>
            </a:rPr>
            <a:t> will provide students immersive learning.</a:t>
          </a:r>
        </a:p>
      </dgm:t>
    </dgm:pt>
    <dgm:pt modelId="{6B13B596-86AE-1143-8A3F-74C52342443F}" type="parTrans" cxnId="{A960824B-CD09-704A-9E10-1BE77E06416B}">
      <dgm:prSet/>
      <dgm:spPr/>
      <dgm:t>
        <a:bodyPr/>
        <a:lstStyle/>
        <a:p>
          <a:endParaRPr lang="en-US"/>
        </a:p>
      </dgm:t>
    </dgm:pt>
    <dgm:pt modelId="{7C4275DF-ECC9-FE44-8E5D-F5169BC7DF46}" type="sibTrans" cxnId="{A960824B-CD09-704A-9E10-1BE77E06416B}">
      <dgm:prSet/>
      <dgm:spPr/>
      <dgm:t>
        <a:bodyPr/>
        <a:lstStyle/>
        <a:p>
          <a:endParaRPr lang="en-US"/>
        </a:p>
      </dgm:t>
    </dgm:pt>
    <dgm:pt modelId="{2551DC85-C658-44B7-AEB3-6843507DD473}" type="pres">
      <dgm:prSet presAssocID="{864F1FC6-D7C1-1448-9EB2-EB27FC82ABA5}" presName="root" presStyleCnt="0">
        <dgm:presLayoutVars>
          <dgm:dir/>
          <dgm:resizeHandles val="exact"/>
        </dgm:presLayoutVars>
      </dgm:prSet>
      <dgm:spPr/>
    </dgm:pt>
    <dgm:pt modelId="{C99C8920-3FBF-4B6E-A2CF-939C7673C008}" type="pres">
      <dgm:prSet presAssocID="{C956F1C5-A967-034B-B741-D163B3596162}" presName="compNode" presStyleCnt="0"/>
      <dgm:spPr/>
    </dgm:pt>
    <dgm:pt modelId="{9548173C-61C7-49D0-B536-C19BEC276428}" type="pres">
      <dgm:prSet presAssocID="{C956F1C5-A967-034B-B741-D163B359616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D62E19A5-DDDE-48BE-8B91-1ED170319AD1}" type="pres">
      <dgm:prSet presAssocID="{C956F1C5-A967-034B-B741-D163B3596162}" presName="iconSpace" presStyleCnt="0"/>
      <dgm:spPr/>
    </dgm:pt>
    <dgm:pt modelId="{AD4B3C25-AA88-42BA-AED0-355C9F8BD505}" type="pres">
      <dgm:prSet presAssocID="{C956F1C5-A967-034B-B741-D163B3596162}" presName="parTx" presStyleLbl="revTx" presStyleIdx="0" presStyleCnt="8">
        <dgm:presLayoutVars>
          <dgm:chMax val="0"/>
          <dgm:chPref val="0"/>
        </dgm:presLayoutVars>
      </dgm:prSet>
      <dgm:spPr/>
    </dgm:pt>
    <dgm:pt modelId="{A78E75CD-ED34-4924-8BAD-4E3B8E215DF5}" type="pres">
      <dgm:prSet presAssocID="{C956F1C5-A967-034B-B741-D163B3596162}" presName="txSpace" presStyleCnt="0"/>
      <dgm:spPr/>
    </dgm:pt>
    <dgm:pt modelId="{6EEAE9AD-0A4B-4018-935C-7814008979F5}" type="pres">
      <dgm:prSet presAssocID="{C956F1C5-A967-034B-B741-D163B3596162}" presName="desTx" presStyleLbl="revTx" presStyleIdx="1" presStyleCnt="8">
        <dgm:presLayoutVars/>
      </dgm:prSet>
      <dgm:spPr/>
    </dgm:pt>
    <dgm:pt modelId="{CD947BCF-13C3-4B67-BDC5-0C9E069FDD62}" type="pres">
      <dgm:prSet presAssocID="{4664C072-175C-7B44-BB65-27640D23C41C}" presName="sibTrans" presStyleCnt="0"/>
      <dgm:spPr/>
    </dgm:pt>
    <dgm:pt modelId="{590F384B-4A7B-4B7C-8C5D-771A962F4B67}" type="pres">
      <dgm:prSet presAssocID="{A01C6934-968E-B247-9969-3C4E50352B7B}" presName="compNode" presStyleCnt="0"/>
      <dgm:spPr/>
    </dgm:pt>
    <dgm:pt modelId="{4A4FFCA8-BB7A-4A65-860C-12F1756D95BC}" type="pres">
      <dgm:prSet presAssocID="{A01C6934-968E-B247-9969-3C4E50352B7B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023216A3-24FA-4D28-993E-C2AED55741FE}" type="pres">
      <dgm:prSet presAssocID="{A01C6934-968E-B247-9969-3C4E50352B7B}" presName="iconSpace" presStyleCnt="0"/>
      <dgm:spPr/>
    </dgm:pt>
    <dgm:pt modelId="{4EDF25DF-5995-4E69-BB8F-81FE834F5A81}" type="pres">
      <dgm:prSet presAssocID="{A01C6934-968E-B247-9969-3C4E50352B7B}" presName="parTx" presStyleLbl="revTx" presStyleIdx="2" presStyleCnt="8">
        <dgm:presLayoutVars>
          <dgm:chMax val="0"/>
          <dgm:chPref val="0"/>
        </dgm:presLayoutVars>
      </dgm:prSet>
      <dgm:spPr/>
    </dgm:pt>
    <dgm:pt modelId="{8D329E47-234A-4844-B658-65C4547E103D}" type="pres">
      <dgm:prSet presAssocID="{A01C6934-968E-B247-9969-3C4E50352B7B}" presName="txSpace" presStyleCnt="0"/>
      <dgm:spPr/>
    </dgm:pt>
    <dgm:pt modelId="{6007EC07-3647-44B4-AD30-82E2E6C87F0A}" type="pres">
      <dgm:prSet presAssocID="{A01C6934-968E-B247-9969-3C4E50352B7B}" presName="desTx" presStyleLbl="revTx" presStyleIdx="3" presStyleCnt="8" custLinFactNeighborX="-570" custLinFactNeighborY="-8254">
        <dgm:presLayoutVars/>
      </dgm:prSet>
      <dgm:spPr/>
    </dgm:pt>
    <dgm:pt modelId="{F974B469-C8D0-472A-9E1A-C525238A3AAC}" type="pres">
      <dgm:prSet presAssocID="{6F7BCC6D-75B7-AF42-8DF5-EB9BC78E3C12}" presName="sibTrans" presStyleCnt="0"/>
      <dgm:spPr/>
    </dgm:pt>
    <dgm:pt modelId="{50F4298C-BE2B-42DE-99B7-F06FA61B5386}" type="pres">
      <dgm:prSet presAssocID="{9CF17467-91A0-E648-AD85-28D095CC2064}" presName="compNode" presStyleCnt="0"/>
      <dgm:spPr/>
    </dgm:pt>
    <dgm:pt modelId="{A1C6F4C0-FFF7-46A9-AA1C-F852D6A55350}" type="pres">
      <dgm:prSet presAssocID="{9CF17467-91A0-E648-AD85-28D095CC2064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Robot"/>
        </a:ext>
      </dgm:extLst>
    </dgm:pt>
    <dgm:pt modelId="{EFE62259-E302-441E-A170-DA386BFFF264}" type="pres">
      <dgm:prSet presAssocID="{9CF17467-91A0-E648-AD85-28D095CC2064}" presName="iconSpace" presStyleCnt="0"/>
      <dgm:spPr/>
    </dgm:pt>
    <dgm:pt modelId="{5A22E227-4779-4166-A13B-28B08D4C50B2}" type="pres">
      <dgm:prSet presAssocID="{9CF17467-91A0-E648-AD85-28D095CC2064}" presName="parTx" presStyleLbl="revTx" presStyleIdx="4" presStyleCnt="8">
        <dgm:presLayoutVars>
          <dgm:chMax val="0"/>
          <dgm:chPref val="0"/>
        </dgm:presLayoutVars>
      </dgm:prSet>
      <dgm:spPr/>
    </dgm:pt>
    <dgm:pt modelId="{E26AA90E-FB50-4D24-ACEF-A5E39AB90D69}" type="pres">
      <dgm:prSet presAssocID="{9CF17467-91A0-E648-AD85-28D095CC2064}" presName="txSpace" presStyleCnt="0"/>
      <dgm:spPr/>
    </dgm:pt>
    <dgm:pt modelId="{91CB4845-1435-4E9B-8769-A7DE4F4F63C5}" type="pres">
      <dgm:prSet presAssocID="{9CF17467-91A0-E648-AD85-28D095CC2064}" presName="desTx" presStyleLbl="revTx" presStyleIdx="5" presStyleCnt="8" custLinFactNeighborX="-267" custLinFactNeighborY="-7422">
        <dgm:presLayoutVars/>
      </dgm:prSet>
      <dgm:spPr/>
    </dgm:pt>
    <dgm:pt modelId="{CC873FEE-7BDE-48E1-8896-BAF24798F08C}" type="pres">
      <dgm:prSet presAssocID="{34C9B05E-04CB-DB4B-8AC3-EB3CD130E1F8}" presName="sibTrans" presStyleCnt="0"/>
      <dgm:spPr/>
    </dgm:pt>
    <dgm:pt modelId="{811B4F8E-F89A-40CE-857D-31C2E69B5454}" type="pres">
      <dgm:prSet presAssocID="{B5F59981-F57F-9D49-B6A1-E17511BC2C14}" presName="compNode" presStyleCnt="0"/>
      <dgm:spPr/>
    </dgm:pt>
    <dgm:pt modelId="{8FA9750B-E340-4808-B49C-74CED13368E9}" type="pres">
      <dgm:prSet presAssocID="{B5F59981-F57F-9D49-B6A1-E17511BC2C1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mbulance"/>
        </a:ext>
      </dgm:extLst>
    </dgm:pt>
    <dgm:pt modelId="{165F74C3-613E-45DE-9744-3D887FEA4E2B}" type="pres">
      <dgm:prSet presAssocID="{B5F59981-F57F-9D49-B6A1-E17511BC2C14}" presName="iconSpace" presStyleCnt="0"/>
      <dgm:spPr/>
    </dgm:pt>
    <dgm:pt modelId="{AC642549-4F6A-4739-AF30-BB34784E7198}" type="pres">
      <dgm:prSet presAssocID="{B5F59981-F57F-9D49-B6A1-E17511BC2C14}" presName="parTx" presStyleLbl="revTx" presStyleIdx="6" presStyleCnt="8">
        <dgm:presLayoutVars>
          <dgm:chMax val="0"/>
          <dgm:chPref val="0"/>
        </dgm:presLayoutVars>
      </dgm:prSet>
      <dgm:spPr/>
    </dgm:pt>
    <dgm:pt modelId="{ECF4C37B-C996-43C5-A4F5-1C9B76866CA5}" type="pres">
      <dgm:prSet presAssocID="{B5F59981-F57F-9D49-B6A1-E17511BC2C14}" presName="txSpace" presStyleCnt="0"/>
      <dgm:spPr/>
    </dgm:pt>
    <dgm:pt modelId="{C476918F-D3BC-40EB-9787-22D199B41AB9}" type="pres">
      <dgm:prSet presAssocID="{B5F59981-F57F-9D49-B6A1-E17511BC2C14}" presName="desTx" presStyleLbl="revTx" presStyleIdx="7" presStyleCnt="8">
        <dgm:presLayoutVars/>
      </dgm:prSet>
      <dgm:spPr/>
    </dgm:pt>
  </dgm:ptLst>
  <dgm:cxnLst>
    <dgm:cxn modelId="{54D3C901-6626-C74C-B1BA-D878D3F69F17}" srcId="{864F1FC6-D7C1-1448-9EB2-EB27FC82ABA5}" destId="{A01C6934-968E-B247-9969-3C4E50352B7B}" srcOrd="1" destOrd="0" parTransId="{EDDAABF3-FF7F-B949-94BB-34F46DDB5D1D}" sibTransId="{6F7BCC6D-75B7-AF42-8DF5-EB9BC78E3C12}"/>
    <dgm:cxn modelId="{799C4D22-1021-814F-BF23-5E646F056D82}" srcId="{C956F1C5-A967-034B-B741-D163B3596162}" destId="{63198278-3E9E-254C-A077-4E73AC0D05BE}" srcOrd="1" destOrd="0" parTransId="{0D5CD4CA-1956-7F4E-9F5C-6BE6C46FF317}" sibTransId="{E9559D8C-4E97-894D-9911-9BE7FC9CA6D6}"/>
    <dgm:cxn modelId="{FA6EE623-73DE-9142-A899-A41411416F31}" type="presOf" srcId="{F473C428-3F80-5E45-9677-27B4818244FF}" destId="{91CB4845-1435-4E9B-8769-A7DE4F4F63C5}" srcOrd="0" destOrd="0" presId="urn:microsoft.com/office/officeart/2018/2/layout/IconLabelDescriptionList"/>
    <dgm:cxn modelId="{418F1A27-53B3-EF4E-9257-10CB4F617385}" srcId="{864F1FC6-D7C1-1448-9EB2-EB27FC82ABA5}" destId="{B5F59981-F57F-9D49-B6A1-E17511BC2C14}" srcOrd="3" destOrd="0" parTransId="{CAD26D7E-BC4F-5B4B-A4E0-33DB14082D98}" sibTransId="{6AACD687-2D32-2849-BDF0-2B3EC5CA8566}"/>
    <dgm:cxn modelId="{31924446-AB82-B542-9925-2F70BFF74AC2}" type="presOf" srcId="{63198278-3E9E-254C-A077-4E73AC0D05BE}" destId="{6EEAE9AD-0A4B-4018-935C-7814008979F5}" srcOrd="0" destOrd="1" presId="urn:microsoft.com/office/officeart/2018/2/layout/IconLabelDescriptionList"/>
    <dgm:cxn modelId="{A960824B-CD09-704A-9E10-1BE77E06416B}" srcId="{B5F59981-F57F-9D49-B6A1-E17511BC2C14}" destId="{18661669-3962-FE42-99DF-64873EC9CBB8}" srcOrd="1" destOrd="0" parTransId="{6B13B596-86AE-1143-8A3F-74C52342443F}" sibTransId="{7C4275DF-ECC9-FE44-8E5D-F5169BC7DF46}"/>
    <dgm:cxn modelId="{5B7E0D4F-5098-CA47-8DE3-0C21CA1E22F0}" srcId="{864F1FC6-D7C1-1448-9EB2-EB27FC82ABA5}" destId="{C956F1C5-A967-034B-B741-D163B3596162}" srcOrd="0" destOrd="0" parTransId="{4ED24DB2-3B8C-C241-8D0F-B376ACE73ECA}" sibTransId="{4664C072-175C-7B44-BB65-27640D23C41C}"/>
    <dgm:cxn modelId="{895FB058-0F30-F94F-AFED-E517BD5E5FBA}" srcId="{C956F1C5-A967-034B-B741-D163B3596162}" destId="{FD8F8644-B249-7E4F-BAB8-974E4F02D587}" srcOrd="0" destOrd="0" parTransId="{F272C49A-5BF1-6246-8C25-267CF0BB8103}" sibTransId="{F17F2039-F325-884F-A22C-891597C3D30F}"/>
    <dgm:cxn modelId="{7F89F569-9C5A-F445-9667-79062DE630C2}" type="presOf" srcId="{08B950E4-6FC2-5F46-9733-1249A1F6EA57}" destId="{C476918F-D3BC-40EB-9787-22D199B41AB9}" srcOrd="0" destOrd="0" presId="urn:microsoft.com/office/officeart/2018/2/layout/IconLabelDescriptionList"/>
    <dgm:cxn modelId="{D76E376A-4037-2F43-A91E-A3FB71653F5E}" type="presOf" srcId="{A01C6934-968E-B247-9969-3C4E50352B7B}" destId="{4EDF25DF-5995-4E69-BB8F-81FE834F5A81}" srcOrd="0" destOrd="0" presId="urn:microsoft.com/office/officeart/2018/2/layout/IconLabelDescriptionList"/>
    <dgm:cxn modelId="{1523F283-A46D-DF48-9C06-20448311AA7A}" type="presOf" srcId="{18661669-3962-FE42-99DF-64873EC9CBB8}" destId="{C476918F-D3BC-40EB-9787-22D199B41AB9}" srcOrd="0" destOrd="1" presId="urn:microsoft.com/office/officeart/2018/2/layout/IconLabelDescriptionList"/>
    <dgm:cxn modelId="{19A47586-9231-B54B-9F10-7D2192533223}" type="presOf" srcId="{9CF17467-91A0-E648-AD85-28D095CC2064}" destId="{5A22E227-4779-4166-A13B-28B08D4C50B2}" srcOrd="0" destOrd="0" presId="urn:microsoft.com/office/officeart/2018/2/layout/IconLabelDescriptionList"/>
    <dgm:cxn modelId="{0E79D191-E803-BE46-B467-11C789A15E8D}" type="presOf" srcId="{864F1FC6-D7C1-1448-9EB2-EB27FC82ABA5}" destId="{2551DC85-C658-44B7-AEB3-6843507DD473}" srcOrd="0" destOrd="0" presId="urn:microsoft.com/office/officeart/2018/2/layout/IconLabelDescriptionList"/>
    <dgm:cxn modelId="{7AAEFDA3-BB76-8142-89FE-C57D5A3A30BD}" type="presOf" srcId="{14570EC9-F57E-B247-A2AB-94F91CB6D6AD}" destId="{6007EC07-3647-44B4-AD30-82E2E6C87F0A}" srcOrd="0" destOrd="0" presId="urn:microsoft.com/office/officeart/2018/2/layout/IconLabelDescriptionList"/>
    <dgm:cxn modelId="{358EFAA5-68C9-6A42-9280-3AF89ADEF15B}" srcId="{B5F59981-F57F-9D49-B6A1-E17511BC2C14}" destId="{08B950E4-6FC2-5F46-9733-1249A1F6EA57}" srcOrd="0" destOrd="0" parTransId="{CEBBE3B4-10F6-5540-A64C-9381A66AF053}" sibTransId="{8F527E16-09E5-FD40-BD85-B04BF0E00FA4}"/>
    <dgm:cxn modelId="{330B59B5-E8EE-1842-A194-AE554AF671D5}" srcId="{864F1FC6-D7C1-1448-9EB2-EB27FC82ABA5}" destId="{9CF17467-91A0-E648-AD85-28D095CC2064}" srcOrd="2" destOrd="0" parTransId="{0FE177B9-3555-904A-AFD8-05BDF9CFB2CC}" sibTransId="{34C9B05E-04CB-DB4B-8AC3-EB3CD130E1F8}"/>
    <dgm:cxn modelId="{0D8DFEB7-8300-DC4B-A8E0-03440018CBC8}" srcId="{A01C6934-968E-B247-9969-3C4E50352B7B}" destId="{14570EC9-F57E-B247-A2AB-94F91CB6D6AD}" srcOrd="0" destOrd="0" parTransId="{988321C0-4282-2D4F-A077-4FAD3A769680}" sibTransId="{BF68A2F9-93D9-3245-85F2-383F18806174}"/>
    <dgm:cxn modelId="{4C7C74EB-A2B1-2C4E-BB7B-63829B95188F}" srcId="{9CF17467-91A0-E648-AD85-28D095CC2064}" destId="{F473C428-3F80-5E45-9677-27B4818244FF}" srcOrd="0" destOrd="0" parTransId="{2F462142-47B4-214A-9484-2EB30BCA3B45}" sibTransId="{71E3209E-7888-E34E-950B-791E672F48E4}"/>
    <dgm:cxn modelId="{FC1500ED-AF8B-404E-BC04-4CEF2A6F89C5}" type="presOf" srcId="{FD8F8644-B249-7E4F-BAB8-974E4F02D587}" destId="{6EEAE9AD-0A4B-4018-935C-7814008979F5}" srcOrd="0" destOrd="0" presId="urn:microsoft.com/office/officeart/2018/2/layout/IconLabelDescriptionList"/>
    <dgm:cxn modelId="{3E87B5ED-84D0-F14D-A28D-0A4B9CD5CF33}" type="presOf" srcId="{B5F59981-F57F-9D49-B6A1-E17511BC2C14}" destId="{AC642549-4F6A-4739-AF30-BB34784E7198}" srcOrd="0" destOrd="0" presId="urn:microsoft.com/office/officeart/2018/2/layout/IconLabelDescriptionList"/>
    <dgm:cxn modelId="{4AD208F7-B1B2-AF49-8D31-A19C5D4258ED}" type="presOf" srcId="{C956F1C5-A967-034B-B741-D163B3596162}" destId="{AD4B3C25-AA88-42BA-AED0-355C9F8BD505}" srcOrd="0" destOrd="0" presId="urn:microsoft.com/office/officeart/2018/2/layout/IconLabelDescriptionList"/>
    <dgm:cxn modelId="{C9BBB0F5-B3BF-FB47-B763-031FA475DE05}" type="presParOf" srcId="{2551DC85-C658-44B7-AEB3-6843507DD473}" destId="{C99C8920-3FBF-4B6E-A2CF-939C7673C008}" srcOrd="0" destOrd="0" presId="urn:microsoft.com/office/officeart/2018/2/layout/IconLabelDescriptionList"/>
    <dgm:cxn modelId="{B12DAAA3-0BBE-D44B-AB21-D55C4F544B66}" type="presParOf" srcId="{C99C8920-3FBF-4B6E-A2CF-939C7673C008}" destId="{9548173C-61C7-49D0-B536-C19BEC276428}" srcOrd="0" destOrd="0" presId="urn:microsoft.com/office/officeart/2018/2/layout/IconLabelDescriptionList"/>
    <dgm:cxn modelId="{C2185994-17C9-A742-A863-DC5A6894F4E3}" type="presParOf" srcId="{C99C8920-3FBF-4B6E-A2CF-939C7673C008}" destId="{D62E19A5-DDDE-48BE-8B91-1ED170319AD1}" srcOrd="1" destOrd="0" presId="urn:microsoft.com/office/officeart/2018/2/layout/IconLabelDescriptionList"/>
    <dgm:cxn modelId="{C27A6997-11A1-1A4D-9E46-9FFBEA6FBD07}" type="presParOf" srcId="{C99C8920-3FBF-4B6E-A2CF-939C7673C008}" destId="{AD4B3C25-AA88-42BA-AED0-355C9F8BD505}" srcOrd="2" destOrd="0" presId="urn:microsoft.com/office/officeart/2018/2/layout/IconLabelDescriptionList"/>
    <dgm:cxn modelId="{3C861993-B5FF-2447-BEA3-B968782CE461}" type="presParOf" srcId="{C99C8920-3FBF-4B6E-A2CF-939C7673C008}" destId="{A78E75CD-ED34-4924-8BAD-4E3B8E215DF5}" srcOrd="3" destOrd="0" presId="urn:microsoft.com/office/officeart/2018/2/layout/IconLabelDescriptionList"/>
    <dgm:cxn modelId="{EC268CA0-F852-EE4A-AE60-2A02F6B8C651}" type="presParOf" srcId="{C99C8920-3FBF-4B6E-A2CF-939C7673C008}" destId="{6EEAE9AD-0A4B-4018-935C-7814008979F5}" srcOrd="4" destOrd="0" presId="urn:microsoft.com/office/officeart/2018/2/layout/IconLabelDescriptionList"/>
    <dgm:cxn modelId="{8DFE98CD-2677-314A-965E-C1F30D144F28}" type="presParOf" srcId="{2551DC85-C658-44B7-AEB3-6843507DD473}" destId="{CD947BCF-13C3-4B67-BDC5-0C9E069FDD62}" srcOrd="1" destOrd="0" presId="urn:microsoft.com/office/officeart/2018/2/layout/IconLabelDescriptionList"/>
    <dgm:cxn modelId="{2BA26D77-F3BF-B742-AFF0-24E714C50F37}" type="presParOf" srcId="{2551DC85-C658-44B7-AEB3-6843507DD473}" destId="{590F384B-4A7B-4B7C-8C5D-771A962F4B67}" srcOrd="2" destOrd="0" presId="urn:microsoft.com/office/officeart/2018/2/layout/IconLabelDescriptionList"/>
    <dgm:cxn modelId="{D6734DAD-C212-6541-93B2-4BA0CC96B746}" type="presParOf" srcId="{590F384B-4A7B-4B7C-8C5D-771A962F4B67}" destId="{4A4FFCA8-BB7A-4A65-860C-12F1756D95BC}" srcOrd="0" destOrd="0" presId="urn:microsoft.com/office/officeart/2018/2/layout/IconLabelDescriptionList"/>
    <dgm:cxn modelId="{0C94833D-6494-EA46-848D-387C9D9D1C76}" type="presParOf" srcId="{590F384B-4A7B-4B7C-8C5D-771A962F4B67}" destId="{023216A3-24FA-4D28-993E-C2AED55741FE}" srcOrd="1" destOrd="0" presId="urn:microsoft.com/office/officeart/2018/2/layout/IconLabelDescriptionList"/>
    <dgm:cxn modelId="{328ACC31-0BE2-0242-BF03-2CAD974985BA}" type="presParOf" srcId="{590F384B-4A7B-4B7C-8C5D-771A962F4B67}" destId="{4EDF25DF-5995-4E69-BB8F-81FE834F5A81}" srcOrd="2" destOrd="0" presId="urn:microsoft.com/office/officeart/2018/2/layout/IconLabelDescriptionList"/>
    <dgm:cxn modelId="{266BE456-FC88-CA45-A336-7455CEAD9CEC}" type="presParOf" srcId="{590F384B-4A7B-4B7C-8C5D-771A962F4B67}" destId="{8D329E47-234A-4844-B658-65C4547E103D}" srcOrd="3" destOrd="0" presId="urn:microsoft.com/office/officeart/2018/2/layout/IconLabelDescriptionList"/>
    <dgm:cxn modelId="{08959D6D-03A7-CB48-9A85-9C1A18BCA2A7}" type="presParOf" srcId="{590F384B-4A7B-4B7C-8C5D-771A962F4B67}" destId="{6007EC07-3647-44B4-AD30-82E2E6C87F0A}" srcOrd="4" destOrd="0" presId="urn:microsoft.com/office/officeart/2018/2/layout/IconLabelDescriptionList"/>
    <dgm:cxn modelId="{0CCCED98-D8AB-FA48-8E63-121D1663FA57}" type="presParOf" srcId="{2551DC85-C658-44B7-AEB3-6843507DD473}" destId="{F974B469-C8D0-472A-9E1A-C525238A3AAC}" srcOrd="3" destOrd="0" presId="urn:microsoft.com/office/officeart/2018/2/layout/IconLabelDescriptionList"/>
    <dgm:cxn modelId="{0ABB14B3-2B7C-BD45-8EC2-D8AE6356F42E}" type="presParOf" srcId="{2551DC85-C658-44B7-AEB3-6843507DD473}" destId="{50F4298C-BE2B-42DE-99B7-F06FA61B5386}" srcOrd="4" destOrd="0" presId="urn:microsoft.com/office/officeart/2018/2/layout/IconLabelDescriptionList"/>
    <dgm:cxn modelId="{F1D82317-4A91-F047-B01A-BC7D41509DA8}" type="presParOf" srcId="{50F4298C-BE2B-42DE-99B7-F06FA61B5386}" destId="{A1C6F4C0-FFF7-46A9-AA1C-F852D6A55350}" srcOrd="0" destOrd="0" presId="urn:microsoft.com/office/officeart/2018/2/layout/IconLabelDescriptionList"/>
    <dgm:cxn modelId="{5EEBBFDD-3DC2-DA4C-94B4-85B67AA51901}" type="presParOf" srcId="{50F4298C-BE2B-42DE-99B7-F06FA61B5386}" destId="{EFE62259-E302-441E-A170-DA386BFFF264}" srcOrd="1" destOrd="0" presId="urn:microsoft.com/office/officeart/2018/2/layout/IconLabelDescriptionList"/>
    <dgm:cxn modelId="{89B0FCCF-E48B-2344-B49A-0EB45EC7B536}" type="presParOf" srcId="{50F4298C-BE2B-42DE-99B7-F06FA61B5386}" destId="{5A22E227-4779-4166-A13B-28B08D4C50B2}" srcOrd="2" destOrd="0" presId="urn:microsoft.com/office/officeart/2018/2/layout/IconLabelDescriptionList"/>
    <dgm:cxn modelId="{03E3FB23-4101-6742-AE79-D7A89D3DD4F3}" type="presParOf" srcId="{50F4298C-BE2B-42DE-99B7-F06FA61B5386}" destId="{E26AA90E-FB50-4D24-ACEF-A5E39AB90D69}" srcOrd="3" destOrd="0" presId="urn:microsoft.com/office/officeart/2018/2/layout/IconLabelDescriptionList"/>
    <dgm:cxn modelId="{1B7EAA61-3BE0-F64A-A975-8FF6FFCEB348}" type="presParOf" srcId="{50F4298C-BE2B-42DE-99B7-F06FA61B5386}" destId="{91CB4845-1435-4E9B-8769-A7DE4F4F63C5}" srcOrd="4" destOrd="0" presId="urn:microsoft.com/office/officeart/2018/2/layout/IconLabelDescriptionList"/>
    <dgm:cxn modelId="{4D6B5767-B38C-6D43-A03A-36CBEEBE748F}" type="presParOf" srcId="{2551DC85-C658-44B7-AEB3-6843507DD473}" destId="{CC873FEE-7BDE-48E1-8896-BAF24798F08C}" srcOrd="5" destOrd="0" presId="urn:microsoft.com/office/officeart/2018/2/layout/IconLabelDescriptionList"/>
    <dgm:cxn modelId="{95ED135C-10FB-EB4B-8FC4-33AA3E88132A}" type="presParOf" srcId="{2551DC85-C658-44B7-AEB3-6843507DD473}" destId="{811B4F8E-F89A-40CE-857D-31C2E69B5454}" srcOrd="6" destOrd="0" presId="urn:microsoft.com/office/officeart/2018/2/layout/IconLabelDescriptionList"/>
    <dgm:cxn modelId="{27D1BC50-BFDA-684F-BA4B-07A13F76BAAA}" type="presParOf" srcId="{811B4F8E-F89A-40CE-857D-31C2E69B5454}" destId="{8FA9750B-E340-4808-B49C-74CED13368E9}" srcOrd="0" destOrd="0" presId="urn:microsoft.com/office/officeart/2018/2/layout/IconLabelDescriptionList"/>
    <dgm:cxn modelId="{45CA005F-848D-CC40-84F1-58F5AE928B3E}" type="presParOf" srcId="{811B4F8E-F89A-40CE-857D-31C2E69B5454}" destId="{165F74C3-613E-45DE-9744-3D887FEA4E2B}" srcOrd="1" destOrd="0" presId="urn:microsoft.com/office/officeart/2018/2/layout/IconLabelDescriptionList"/>
    <dgm:cxn modelId="{271C2D84-5E68-C741-9EEB-B7B839777110}" type="presParOf" srcId="{811B4F8E-F89A-40CE-857D-31C2E69B5454}" destId="{AC642549-4F6A-4739-AF30-BB34784E7198}" srcOrd="2" destOrd="0" presId="urn:microsoft.com/office/officeart/2018/2/layout/IconLabelDescriptionList"/>
    <dgm:cxn modelId="{DAFD3C2D-1B74-3D44-84A2-2DB258A5D625}" type="presParOf" srcId="{811B4F8E-F89A-40CE-857D-31C2E69B5454}" destId="{ECF4C37B-C996-43C5-A4F5-1C9B76866CA5}" srcOrd="3" destOrd="0" presId="urn:microsoft.com/office/officeart/2018/2/layout/IconLabelDescriptionList"/>
    <dgm:cxn modelId="{3827F347-25DE-484B-80D6-B299205B4BAE}" type="presParOf" srcId="{811B4F8E-F89A-40CE-857D-31C2E69B5454}" destId="{C476918F-D3BC-40EB-9787-22D199B41AB9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20CF9F-A4A9-064C-A00B-F1FFBA80F9F9}" type="doc">
      <dgm:prSet loTypeId="urn:microsoft.com/office/officeart/2005/8/layout/chevron1" loCatId="" qsTypeId="urn:microsoft.com/office/officeart/2005/8/quickstyle/simple1" qsCatId="simple" csTypeId="urn:microsoft.com/office/officeart/2005/8/colors/colorful1" csCatId="colorful" phldr="1"/>
      <dgm:spPr/>
    </dgm:pt>
    <dgm:pt modelId="{B84A23BD-99A2-2D4C-9A6D-0A9343BF66DA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1000" dirty="0"/>
            <a:t>Immersive Communication</a:t>
          </a:r>
        </a:p>
      </dgm:t>
    </dgm:pt>
    <dgm:pt modelId="{A5E605B8-F01C-924C-A287-E017AFB89870}" type="parTrans" cxnId="{748A1D25-C4E4-3541-93C3-81858D0D7A94}">
      <dgm:prSet/>
      <dgm:spPr/>
      <dgm:t>
        <a:bodyPr/>
        <a:lstStyle/>
        <a:p>
          <a:endParaRPr lang="en-US"/>
        </a:p>
      </dgm:t>
    </dgm:pt>
    <dgm:pt modelId="{CBD5B8DE-4398-A145-A5CD-7A0EAD62FE45}" type="sibTrans" cxnId="{748A1D25-C4E4-3541-93C3-81858D0D7A94}">
      <dgm:prSet/>
      <dgm:spPr/>
      <dgm:t>
        <a:bodyPr/>
        <a:lstStyle/>
        <a:p>
          <a:endParaRPr lang="en-US"/>
        </a:p>
      </dgm:t>
    </dgm:pt>
    <dgm:pt modelId="{6A6466DF-1DD9-E84A-A64D-AB623D38B636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Massive Communication</a:t>
          </a:r>
        </a:p>
      </dgm:t>
    </dgm:pt>
    <dgm:pt modelId="{AFCAF077-4D0B-E74C-959B-E41E5D25B08E}" type="parTrans" cxnId="{20CAA883-57EE-EB4F-B9BE-4310226F7D2E}">
      <dgm:prSet/>
      <dgm:spPr/>
      <dgm:t>
        <a:bodyPr/>
        <a:lstStyle/>
        <a:p>
          <a:endParaRPr lang="en-US"/>
        </a:p>
      </dgm:t>
    </dgm:pt>
    <dgm:pt modelId="{37981CA3-A83D-0A4D-B3A3-B7420FC6D262}" type="sibTrans" cxnId="{20CAA883-57EE-EB4F-B9BE-4310226F7D2E}">
      <dgm:prSet/>
      <dgm:spPr/>
      <dgm:t>
        <a:bodyPr/>
        <a:lstStyle/>
        <a:p>
          <a:endParaRPr lang="en-US"/>
        </a:p>
      </dgm:t>
    </dgm:pt>
    <dgm:pt modelId="{80FEC6C2-6F77-E145-BAF4-506360855E0F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ISAC</a:t>
          </a:r>
        </a:p>
      </dgm:t>
    </dgm:pt>
    <dgm:pt modelId="{8160128A-DD35-534A-B2CE-6DBF70D61035}" type="parTrans" cxnId="{40CCFBBA-F3FC-4A4D-9194-B2BCB3A9620E}">
      <dgm:prSet/>
      <dgm:spPr/>
      <dgm:t>
        <a:bodyPr/>
        <a:lstStyle/>
        <a:p>
          <a:endParaRPr lang="en-US"/>
        </a:p>
      </dgm:t>
    </dgm:pt>
    <dgm:pt modelId="{D57F2FDE-3491-D047-9E0E-1555069791CB}" type="sibTrans" cxnId="{40CCFBBA-F3FC-4A4D-9194-B2BCB3A9620E}">
      <dgm:prSet/>
      <dgm:spPr/>
      <dgm:t>
        <a:bodyPr/>
        <a:lstStyle/>
        <a:p>
          <a:endParaRPr lang="en-US"/>
        </a:p>
      </dgm:t>
    </dgm:pt>
    <dgm:pt modelId="{CE9AF388-5B6F-3B4D-A02F-F82A18F8DBAE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AI Communication</a:t>
          </a:r>
        </a:p>
      </dgm:t>
    </dgm:pt>
    <dgm:pt modelId="{9EFC018F-00A8-2A40-8379-7E00341FF96A}" type="parTrans" cxnId="{03B0175A-1B51-B143-981F-C1C95EE0A173}">
      <dgm:prSet/>
      <dgm:spPr/>
      <dgm:t>
        <a:bodyPr/>
        <a:lstStyle/>
        <a:p>
          <a:endParaRPr lang="en-US"/>
        </a:p>
      </dgm:t>
    </dgm:pt>
    <dgm:pt modelId="{735A0367-4D75-D34E-9EB2-0965C4D0761C}" type="sibTrans" cxnId="{03B0175A-1B51-B143-981F-C1C95EE0A173}">
      <dgm:prSet/>
      <dgm:spPr/>
      <dgm:t>
        <a:bodyPr/>
        <a:lstStyle/>
        <a:p>
          <a:endParaRPr lang="en-US"/>
        </a:p>
      </dgm:t>
    </dgm:pt>
    <dgm:pt modelId="{B85AF858-3FEA-F043-8C06-6B6A99E45F20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Hyper Reliable Low Latency Communication</a:t>
          </a:r>
        </a:p>
      </dgm:t>
    </dgm:pt>
    <dgm:pt modelId="{89047E5C-F156-0B49-A194-CC4784DDEE99}" type="parTrans" cxnId="{803C2251-1C44-964B-84FD-96B7C03D569E}">
      <dgm:prSet/>
      <dgm:spPr/>
      <dgm:t>
        <a:bodyPr/>
        <a:lstStyle/>
        <a:p>
          <a:endParaRPr lang="en-US"/>
        </a:p>
      </dgm:t>
    </dgm:pt>
    <dgm:pt modelId="{00058891-5B86-C748-ADA5-FA357ACA957A}" type="sibTrans" cxnId="{803C2251-1C44-964B-84FD-96B7C03D569E}">
      <dgm:prSet/>
      <dgm:spPr/>
      <dgm:t>
        <a:bodyPr/>
        <a:lstStyle/>
        <a:p>
          <a:endParaRPr lang="en-US"/>
        </a:p>
      </dgm:t>
    </dgm:pt>
    <dgm:pt modelId="{BB7773DA-D439-E941-8CAE-D3A112A7AA1A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1000" dirty="0"/>
            <a:t>Ubiquitous Connectivity</a:t>
          </a:r>
        </a:p>
      </dgm:t>
    </dgm:pt>
    <dgm:pt modelId="{44224273-7BE3-2343-B670-E26BA8B5BCD9}" type="parTrans" cxnId="{56EDDE4B-7BE7-DB46-9C17-EAE59BEB49B3}">
      <dgm:prSet/>
      <dgm:spPr/>
      <dgm:t>
        <a:bodyPr/>
        <a:lstStyle/>
        <a:p>
          <a:endParaRPr lang="en-US"/>
        </a:p>
      </dgm:t>
    </dgm:pt>
    <dgm:pt modelId="{3873C602-B638-4A48-89A1-0109B685FC3D}" type="sibTrans" cxnId="{56EDDE4B-7BE7-DB46-9C17-EAE59BEB49B3}">
      <dgm:prSet/>
      <dgm:spPr/>
      <dgm:t>
        <a:bodyPr/>
        <a:lstStyle/>
        <a:p>
          <a:endParaRPr lang="en-US"/>
        </a:p>
      </dgm:t>
    </dgm:pt>
    <dgm:pt modelId="{87C2743D-2503-0940-8580-BA794F9719C5}" type="pres">
      <dgm:prSet presAssocID="{2F20CF9F-A4A9-064C-A00B-F1FFBA80F9F9}" presName="Name0" presStyleCnt="0">
        <dgm:presLayoutVars>
          <dgm:dir/>
          <dgm:animLvl val="lvl"/>
          <dgm:resizeHandles val="exact"/>
        </dgm:presLayoutVars>
      </dgm:prSet>
      <dgm:spPr/>
    </dgm:pt>
    <dgm:pt modelId="{4F68F246-5B25-4E4D-95A4-3A1351D42759}" type="pres">
      <dgm:prSet presAssocID="{B84A23BD-99A2-2D4C-9A6D-0A9343BF66DA}" presName="parTxOnly" presStyleLbl="node1" presStyleIdx="0" presStyleCnt="6" custScaleX="110269" custLinFactNeighborX="-9991">
        <dgm:presLayoutVars>
          <dgm:chMax val="0"/>
          <dgm:chPref val="0"/>
          <dgm:bulletEnabled val="1"/>
        </dgm:presLayoutVars>
      </dgm:prSet>
      <dgm:spPr/>
    </dgm:pt>
    <dgm:pt modelId="{894B096B-AD63-1E4F-A4EA-F592209C5A0F}" type="pres">
      <dgm:prSet presAssocID="{CBD5B8DE-4398-A145-A5CD-7A0EAD62FE45}" presName="parTxOnlySpace" presStyleCnt="0"/>
      <dgm:spPr/>
    </dgm:pt>
    <dgm:pt modelId="{B5B24074-2AEF-ED43-8078-1B1C605E275A}" type="pres">
      <dgm:prSet presAssocID="{BB7773DA-D439-E941-8CAE-D3A112A7AA1A}" presName="parTxOnly" presStyleLbl="node1" presStyleIdx="1" presStyleCnt="6" custLinFactNeighborX="-52653">
        <dgm:presLayoutVars>
          <dgm:chMax val="0"/>
          <dgm:chPref val="0"/>
          <dgm:bulletEnabled val="1"/>
        </dgm:presLayoutVars>
      </dgm:prSet>
      <dgm:spPr/>
    </dgm:pt>
    <dgm:pt modelId="{988DD7DC-10EB-1C47-8AEC-4C40AB3BA380}" type="pres">
      <dgm:prSet presAssocID="{3873C602-B638-4A48-89A1-0109B685FC3D}" presName="parTxOnlySpace" presStyleCnt="0"/>
      <dgm:spPr/>
    </dgm:pt>
    <dgm:pt modelId="{DB24D409-A9B3-0B4A-BFE2-ED63DEA92F39}" type="pres">
      <dgm:prSet presAssocID="{6A6466DF-1DD9-E84A-A64D-AB623D38B636}" presName="parTxOnly" presStyleLbl="node1" presStyleIdx="2" presStyleCnt="6" custLinFactX="-359" custLinFactNeighborX="-100000">
        <dgm:presLayoutVars>
          <dgm:chMax val="0"/>
          <dgm:chPref val="0"/>
          <dgm:bulletEnabled val="1"/>
        </dgm:presLayoutVars>
      </dgm:prSet>
      <dgm:spPr/>
    </dgm:pt>
    <dgm:pt modelId="{DCB53405-498F-9941-80F4-6EA773F5489C}" type="pres">
      <dgm:prSet presAssocID="{37981CA3-A83D-0A4D-B3A3-B7420FC6D262}" presName="parTxOnlySpace" presStyleCnt="0"/>
      <dgm:spPr/>
    </dgm:pt>
    <dgm:pt modelId="{76A0C477-6437-E842-9BD1-BFF352054AF2}" type="pres">
      <dgm:prSet presAssocID="{80FEC6C2-6F77-E145-BAF4-506360855E0F}" presName="parTxOnly" presStyleLbl="node1" presStyleIdx="3" presStyleCnt="6" custLinFactX="-5441" custLinFactNeighborX="-100000">
        <dgm:presLayoutVars>
          <dgm:chMax val="0"/>
          <dgm:chPref val="0"/>
          <dgm:bulletEnabled val="1"/>
        </dgm:presLayoutVars>
      </dgm:prSet>
      <dgm:spPr/>
    </dgm:pt>
    <dgm:pt modelId="{B5061CD7-C26E-8D45-B160-5CFF31A0A2E8}" type="pres">
      <dgm:prSet presAssocID="{D57F2FDE-3491-D047-9E0E-1555069791CB}" presName="parTxOnlySpace" presStyleCnt="0"/>
      <dgm:spPr/>
    </dgm:pt>
    <dgm:pt modelId="{318BB200-BF81-FB43-AE84-B0B52410101D}" type="pres">
      <dgm:prSet presAssocID="{CE9AF388-5B6F-3B4D-A02F-F82A18F8DBAE}" presName="parTxOnly" presStyleLbl="node1" presStyleIdx="4" presStyleCnt="6" custLinFactX="-10516" custLinFactNeighborX="-100000">
        <dgm:presLayoutVars>
          <dgm:chMax val="0"/>
          <dgm:chPref val="0"/>
          <dgm:bulletEnabled val="1"/>
        </dgm:presLayoutVars>
      </dgm:prSet>
      <dgm:spPr/>
    </dgm:pt>
    <dgm:pt modelId="{0A66DAC4-6986-5546-A236-D831DB6ABBAE}" type="pres">
      <dgm:prSet presAssocID="{735A0367-4D75-D34E-9EB2-0965C4D0761C}" presName="parTxOnlySpace" presStyleCnt="0"/>
      <dgm:spPr/>
    </dgm:pt>
    <dgm:pt modelId="{BCACD202-D694-0149-BB1F-E1D2F318A140}" type="pres">
      <dgm:prSet presAssocID="{B85AF858-3FEA-F043-8C06-6B6A99E45F20}" presName="parTxOnly" presStyleLbl="node1" presStyleIdx="5" presStyleCnt="6" custLinFactX="-15742" custLinFactNeighborX="-100000" custLinFactNeighborY="2424">
        <dgm:presLayoutVars>
          <dgm:chMax val="0"/>
          <dgm:chPref val="0"/>
          <dgm:bulletEnabled val="1"/>
        </dgm:presLayoutVars>
      </dgm:prSet>
      <dgm:spPr/>
    </dgm:pt>
  </dgm:ptLst>
  <dgm:cxnLst>
    <dgm:cxn modelId="{748A1D25-C4E4-3541-93C3-81858D0D7A94}" srcId="{2F20CF9F-A4A9-064C-A00B-F1FFBA80F9F9}" destId="{B84A23BD-99A2-2D4C-9A6D-0A9343BF66DA}" srcOrd="0" destOrd="0" parTransId="{A5E605B8-F01C-924C-A287-E017AFB89870}" sibTransId="{CBD5B8DE-4398-A145-A5CD-7A0EAD62FE45}"/>
    <dgm:cxn modelId="{796AAC4B-C0D3-A149-8171-BF96B776ADB1}" type="presOf" srcId="{2F20CF9F-A4A9-064C-A00B-F1FFBA80F9F9}" destId="{87C2743D-2503-0940-8580-BA794F9719C5}" srcOrd="0" destOrd="0" presId="urn:microsoft.com/office/officeart/2005/8/layout/chevron1"/>
    <dgm:cxn modelId="{56EDDE4B-7BE7-DB46-9C17-EAE59BEB49B3}" srcId="{2F20CF9F-A4A9-064C-A00B-F1FFBA80F9F9}" destId="{BB7773DA-D439-E941-8CAE-D3A112A7AA1A}" srcOrd="1" destOrd="0" parTransId="{44224273-7BE3-2343-B670-E26BA8B5BCD9}" sibTransId="{3873C602-B638-4A48-89A1-0109B685FC3D}"/>
    <dgm:cxn modelId="{803C2251-1C44-964B-84FD-96B7C03D569E}" srcId="{2F20CF9F-A4A9-064C-A00B-F1FFBA80F9F9}" destId="{B85AF858-3FEA-F043-8C06-6B6A99E45F20}" srcOrd="5" destOrd="0" parTransId="{89047E5C-F156-0B49-A194-CC4784DDEE99}" sibTransId="{00058891-5B86-C748-ADA5-FA357ACA957A}"/>
    <dgm:cxn modelId="{A75B0E57-D8B1-C840-A9B2-84E5DAB6BACC}" type="presOf" srcId="{80FEC6C2-6F77-E145-BAF4-506360855E0F}" destId="{76A0C477-6437-E842-9BD1-BFF352054AF2}" srcOrd="0" destOrd="0" presId="urn:microsoft.com/office/officeart/2005/8/layout/chevron1"/>
    <dgm:cxn modelId="{03B0175A-1B51-B143-981F-C1C95EE0A173}" srcId="{2F20CF9F-A4A9-064C-A00B-F1FFBA80F9F9}" destId="{CE9AF388-5B6F-3B4D-A02F-F82A18F8DBAE}" srcOrd="4" destOrd="0" parTransId="{9EFC018F-00A8-2A40-8379-7E00341FF96A}" sibTransId="{735A0367-4D75-D34E-9EB2-0965C4D0761C}"/>
    <dgm:cxn modelId="{F5740B6B-1863-3E48-93A1-06DABCD8C191}" type="presOf" srcId="{B85AF858-3FEA-F043-8C06-6B6A99E45F20}" destId="{BCACD202-D694-0149-BB1F-E1D2F318A140}" srcOrd="0" destOrd="0" presId="urn:microsoft.com/office/officeart/2005/8/layout/chevron1"/>
    <dgm:cxn modelId="{9866A077-5190-F245-BAF7-8FA0A4F0D9AB}" type="presOf" srcId="{BB7773DA-D439-E941-8CAE-D3A112A7AA1A}" destId="{B5B24074-2AEF-ED43-8078-1B1C605E275A}" srcOrd="0" destOrd="0" presId="urn:microsoft.com/office/officeart/2005/8/layout/chevron1"/>
    <dgm:cxn modelId="{20CAA883-57EE-EB4F-B9BE-4310226F7D2E}" srcId="{2F20CF9F-A4A9-064C-A00B-F1FFBA80F9F9}" destId="{6A6466DF-1DD9-E84A-A64D-AB623D38B636}" srcOrd="2" destOrd="0" parTransId="{AFCAF077-4D0B-E74C-959B-E41E5D25B08E}" sibTransId="{37981CA3-A83D-0A4D-B3A3-B7420FC6D262}"/>
    <dgm:cxn modelId="{97B963BA-25C8-AF42-8519-E02147FF5E77}" type="presOf" srcId="{6A6466DF-1DD9-E84A-A64D-AB623D38B636}" destId="{DB24D409-A9B3-0B4A-BFE2-ED63DEA92F39}" srcOrd="0" destOrd="0" presId="urn:microsoft.com/office/officeart/2005/8/layout/chevron1"/>
    <dgm:cxn modelId="{40CCFBBA-F3FC-4A4D-9194-B2BCB3A9620E}" srcId="{2F20CF9F-A4A9-064C-A00B-F1FFBA80F9F9}" destId="{80FEC6C2-6F77-E145-BAF4-506360855E0F}" srcOrd="3" destOrd="0" parTransId="{8160128A-DD35-534A-B2CE-6DBF70D61035}" sibTransId="{D57F2FDE-3491-D047-9E0E-1555069791CB}"/>
    <dgm:cxn modelId="{35FBB8C5-FAC2-DE45-BE67-0A4B67BDB84F}" type="presOf" srcId="{CE9AF388-5B6F-3B4D-A02F-F82A18F8DBAE}" destId="{318BB200-BF81-FB43-AE84-B0B52410101D}" srcOrd="0" destOrd="0" presId="urn:microsoft.com/office/officeart/2005/8/layout/chevron1"/>
    <dgm:cxn modelId="{8C8DB6ED-3FCC-6447-B0F6-9CD484E1D05A}" type="presOf" srcId="{B84A23BD-99A2-2D4C-9A6D-0A9343BF66DA}" destId="{4F68F246-5B25-4E4D-95A4-3A1351D42759}" srcOrd="0" destOrd="0" presId="urn:microsoft.com/office/officeart/2005/8/layout/chevron1"/>
    <dgm:cxn modelId="{98E32EE4-F1A2-DA40-92C4-52F67561F8A2}" type="presParOf" srcId="{87C2743D-2503-0940-8580-BA794F9719C5}" destId="{4F68F246-5B25-4E4D-95A4-3A1351D42759}" srcOrd="0" destOrd="0" presId="urn:microsoft.com/office/officeart/2005/8/layout/chevron1"/>
    <dgm:cxn modelId="{DE16B3D2-47D4-2D4B-B8D8-081CC54A2E04}" type="presParOf" srcId="{87C2743D-2503-0940-8580-BA794F9719C5}" destId="{894B096B-AD63-1E4F-A4EA-F592209C5A0F}" srcOrd="1" destOrd="0" presId="urn:microsoft.com/office/officeart/2005/8/layout/chevron1"/>
    <dgm:cxn modelId="{8DF29A80-BCD4-6D4E-B610-1751CB46D510}" type="presParOf" srcId="{87C2743D-2503-0940-8580-BA794F9719C5}" destId="{B5B24074-2AEF-ED43-8078-1B1C605E275A}" srcOrd="2" destOrd="0" presId="urn:microsoft.com/office/officeart/2005/8/layout/chevron1"/>
    <dgm:cxn modelId="{40F8F4C6-936F-204C-AE4E-072040CF3465}" type="presParOf" srcId="{87C2743D-2503-0940-8580-BA794F9719C5}" destId="{988DD7DC-10EB-1C47-8AEC-4C40AB3BA380}" srcOrd="3" destOrd="0" presId="urn:microsoft.com/office/officeart/2005/8/layout/chevron1"/>
    <dgm:cxn modelId="{58B8AF29-C37E-AD45-A669-349ACA7CCDFA}" type="presParOf" srcId="{87C2743D-2503-0940-8580-BA794F9719C5}" destId="{DB24D409-A9B3-0B4A-BFE2-ED63DEA92F39}" srcOrd="4" destOrd="0" presId="urn:microsoft.com/office/officeart/2005/8/layout/chevron1"/>
    <dgm:cxn modelId="{CFF60B96-5DF9-724F-9BA6-25B9462AE3D0}" type="presParOf" srcId="{87C2743D-2503-0940-8580-BA794F9719C5}" destId="{DCB53405-498F-9941-80F4-6EA773F5489C}" srcOrd="5" destOrd="0" presId="urn:microsoft.com/office/officeart/2005/8/layout/chevron1"/>
    <dgm:cxn modelId="{DBB1BA8E-2465-614A-99D7-88080C54048A}" type="presParOf" srcId="{87C2743D-2503-0940-8580-BA794F9719C5}" destId="{76A0C477-6437-E842-9BD1-BFF352054AF2}" srcOrd="6" destOrd="0" presId="urn:microsoft.com/office/officeart/2005/8/layout/chevron1"/>
    <dgm:cxn modelId="{71E92DF2-B50C-364B-A008-4902EB2AFFE5}" type="presParOf" srcId="{87C2743D-2503-0940-8580-BA794F9719C5}" destId="{B5061CD7-C26E-8D45-B160-5CFF31A0A2E8}" srcOrd="7" destOrd="0" presId="urn:microsoft.com/office/officeart/2005/8/layout/chevron1"/>
    <dgm:cxn modelId="{478C8DFD-2C89-9240-9F48-A951FA2CF4C5}" type="presParOf" srcId="{87C2743D-2503-0940-8580-BA794F9719C5}" destId="{318BB200-BF81-FB43-AE84-B0B52410101D}" srcOrd="8" destOrd="0" presId="urn:microsoft.com/office/officeart/2005/8/layout/chevron1"/>
    <dgm:cxn modelId="{AFB92EFE-9732-0A45-A1B7-6EAF4424B267}" type="presParOf" srcId="{87C2743D-2503-0940-8580-BA794F9719C5}" destId="{0A66DAC4-6986-5546-A236-D831DB6ABBAE}" srcOrd="9" destOrd="0" presId="urn:microsoft.com/office/officeart/2005/8/layout/chevron1"/>
    <dgm:cxn modelId="{092ABED5-438C-664E-BE03-E45FCA597D9D}" type="presParOf" srcId="{87C2743D-2503-0940-8580-BA794F9719C5}" destId="{BCACD202-D694-0149-BB1F-E1D2F318A140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ECDFD11-B045-9D45-996C-78A15612B000}" type="doc">
      <dgm:prSet loTypeId="urn:microsoft.com/office/officeart/2009/3/layout/BlockDescendingList" loCatId="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96FFC9A5-53CE-054D-93D1-A669E8EAE981}">
      <dgm:prSet phldrT="[Text]"/>
      <dgm:spPr/>
      <dgm:t>
        <a:bodyPr/>
        <a:lstStyle/>
        <a:p>
          <a:r>
            <a:rPr lang="en-US" dirty="0">
              <a:solidFill>
                <a:schemeClr val="tx1"/>
              </a:solidFill>
            </a:rPr>
            <a:t>Requirements</a:t>
          </a:r>
        </a:p>
      </dgm:t>
    </dgm:pt>
    <dgm:pt modelId="{ADF75318-94D9-8B4C-B71D-2C39DFA4705F}" type="parTrans" cxnId="{501EDEE7-986B-1B47-A34E-75FFC99AD4B4}">
      <dgm:prSet/>
      <dgm:spPr/>
      <dgm:t>
        <a:bodyPr/>
        <a:lstStyle/>
        <a:p>
          <a:endParaRPr lang="en-US"/>
        </a:p>
      </dgm:t>
    </dgm:pt>
    <dgm:pt modelId="{31B472A7-88E8-9D4C-AFAD-05DDF740266C}" type="sibTrans" cxnId="{501EDEE7-986B-1B47-A34E-75FFC99AD4B4}">
      <dgm:prSet/>
      <dgm:spPr/>
      <dgm:t>
        <a:bodyPr/>
        <a:lstStyle/>
        <a:p>
          <a:endParaRPr lang="en-US"/>
        </a:p>
      </dgm:t>
    </dgm:pt>
    <dgm:pt modelId="{37F8CDAD-E4E4-A947-8B7E-2D189C020289}">
      <dgm:prSet phldrT="[Text]"/>
      <dgm:spPr/>
      <dgm:t>
        <a:bodyPr/>
        <a:lstStyle/>
        <a:p>
          <a:r>
            <a:rPr lang="en-US" b="0" i="0" dirty="0">
              <a:latin typeface="Aptos Light" panose="020B0004020202020204" pitchFamily="34" charset="0"/>
            </a:rPr>
            <a:t>AI assisted QoS </a:t>
          </a:r>
        </a:p>
      </dgm:t>
    </dgm:pt>
    <dgm:pt modelId="{E194DD70-0C18-9F49-BB15-B4CFC096B8A4}" type="parTrans" cxnId="{32CC26DF-504D-D44D-950F-9444FB3B8082}">
      <dgm:prSet/>
      <dgm:spPr/>
      <dgm:t>
        <a:bodyPr/>
        <a:lstStyle/>
        <a:p>
          <a:endParaRPr lang="en-US"/>
        </a:p>
      </dgm:t>
    </dgm:pt>
    <dgm:pt modelId="{8C06CEC6-31F9-6D41-A50B-572E826F6F00}" type="sibTrans" cxnId="{32CC26DF-504D-D44D-950F-9444FB3B8082}">
      <dgm:prSet/>
      <dgm:spPr/>
      <dgm:t>
        <a:bodyPr/>
        <a:lstStyle/>
        <a:p>
          <a:endParaRPr lang="en-US"/>
        </a:p>
      </dgm:t>
    </dgm:pt>
    <dgm:pt modelId="{FB5566BC-BDC1-6649-A94C-843ADEA1F4AC}">
      <dgm:prSet phldrT="[Text]"/>
      <dgm:spPr/>
      <dgm:t>
        <a:bodyPr/>
        <a:lstStyle/>
        <a:p>
          <a:r>
            <a:rPr lang="en-US" b="0" i="0" dirty="0">
              <a:latin typeface="Aptos Light" panose="020B0004020202020204" pitchFamily="34" charset="0"/>
            </a:rPr>
            <a:t>Ultra-Low Latency</a:t>
          </a:r>
        </a:p>
        <a:p>
          <a:r>
            <a:rPr lang="en-US" b="0" i="0" dirty="0">
              <a:latin typeface="Aptos Light" panose="020B0004020202020204" pitchFamily="34" charset="0"/>
            </a:rPr>
            <a:t>Enhanced Spectrum Efficiency</a:t>
          </a:r>
        </a:p>
        <a:p>
          <a:r>
            <a:rPr lang="en-US" b="0" i="0" dirty="0">
              <a:latin typeface="Aptos Light" panose="020B0004020202020204" pitchFamily="34" charset="0"/>
            </a:rPr>
            <a:t>Reliable &amp; Precise Sensing</a:t>
          </a:r>
        </a:p>
        <a:p>
          <a:r>
            <a:rPr lang="en-US" b="0" i="0" dirty="0">
              <a:latin typeface="Aptos Light" panose="020B0004020202020204" pitchFamily="34" charset="0"/>
            </a:rPr>
            <a:t>Secure onboarding of devices (6G/5G and devices behind RG)</a:t>
          </a:r>
        </a:p>
      </dgm:t>
    </dgm:pt>
    <dgm:pt modelId="{274F8C2B-06D6-FC49-B27F-D6DCDBFBC6E5}" type="parTrans" cxnId="{900D33CC-F762-0F41-80F3-3ABF1B89B457}">
      <dgm:prSet/>
      <dgm:spPr/>
      <dgm:t>
        <a:bodyPr/>
        <a:lstStyle/>
        <a:p>
          <a:endParaRPr lang="en-US"/>
        </a:p>
      </dgm:t>
    </dgm:pt>
    <dgm:pt modelId="{7E762EE9-C229-3A46-ABD3-49F822539B22}" type="sibTrans" cxnId="{900D33CC-F762-0F41-80F3-3ABF1B89B457}">
      <dgm:prSet/>
      <dgm:spPr/>
      <dgm:t>
        <a:bodyPr/>
        <a:lstStyle/>
        <a:p>
          <a:endParaRPr lang="en-US"/>
        </a:p>
      </dgm:t>
    </dgm:pt>
    <dgm:pt modelId="{F215F514-1648-F149-9D15-CE1AAB30C5D8}" type="pres">
      <dgm:prSet presAssocID="{6ECDFD11-B045-9D45-996C-78A15612B000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61D8C98F-8BEC-6748-B813-F43912E7B078}" type="pres">
      <dgm:prSet presAssocID="{96FFC9A5-53CE-054D-93D1-A669E8EAE981}" presName="parentText_1" presStyleLbl="node1" presStyleIdx="0" presStyleCnt="1">
        <dgm:presLayoutVars>
          <dgm:chMax val="1"/>
          <dgm:chPref val="1"/>
          <dgm:bulletEnabled val="1"/>
        </dgm:presLayoutVars>
      </dgm:prSet>
      <dgm:spPr/>
    </dgm:pt>
    <dgm:pt modelId="{CA0F391B-FFD9-084E-BB2E-328DF69A5F30}" type="pres">
      <dgm:prSet presAssocID="{96FFC9A5-53CE-054D-93D1-A669E8EAE981}" presName="childText_1" presStyleLbl="node1" presStyleIdx="0" presStyleCnt="1" custScaleX="214159" custLinFactNeighborX="-10658" custLinFactNeighborY="-605">
        <dgm:presLayoutVars>
          <dgm:chMax val="0"/>
          <dgm:chPref val="0"/>
          <dgm:bulletEnabled val="1"/>
        </dgm:presLayoutVars>
      </dgm:prSet>
      <dgm:spPr/>
    </dgm:pt>
    <dgm:pt modelId="{311D9D9F-8699-FD47-AEF1-25D2169CE10F}" type="pres">
      <dgm:prSet presAssocID="{96FFC9A5-53CE-054D-93D1-A669E8EAE981}" presName="accentShape_1" presStyleCnt="0"/>
      <dgm:spPr/>
    </dgm:pt>
    <dgm:pt modelId="{C2268A1F-DA90-E34C-B8B6-804617A88B22}" type="pres">
      <dgm:prSet presAssocID="{96FFC9A5-53CE-054D-93D1-A669E8EAE981}" presName="imageRepeatNode" presStyleLbl="node1" presStyleIdx="0" presStyleCnt="1" custScaleX="196187" custScaleY="99675" custLinFactNeighborX="-1699" custLinFactNeighborY="3795"/>
      <dgm:spPr/>
    </dgm:pt>
  </dgm:ptLst>
  <dgm:cxnLst>
    <dgm:cxn modelId="{3EA8CD50-4141-4D4F-8176-2CCF3832FD4E}" type="presOf" srcId="{37F8CDAD-E4E4-A947-8B7E-2D189C020289}" destId="{CA0F391B-FFD9-084E-BB2E-328DF69A5F30}" srcOrd="0" destOrd="0" presId="urn:microsoft.com/office/officeart/2009/3/layout/BlockDescendingList"/>
    <dgm:cxn modelId="{51B3E97A-BED4-0645-BC0B-3EF62CDBA04B}" type="presOf" srcId="{96FFC9A5-53CE-054D-93D1-A669E8EAE981}" destId="{61D8C98F-8BEC-6748-B813-F43912E7B078}" srcOrd="0" destOrd="0" presId="urn:microsoft.com/office/officeart/2009/3/layout/BlockDescendingList"/>
    <dgm:cxn modelId="{900D33CC-F762-0F41-80F3-3ABF1B89B457}" srcId="{96FFC9A5-53CE-054D-93D1-A669E8EAE981}" destId="{FB5566BC-BDC1-6649-A94C-843ADEA1F4AC}" srcOrd="1" destOrd="0" parTransId="{274F8C2B-06D6-FC49-B27F-D6DCDBFBC6E5}" sibTransId="{7E762EE9-C229-3A46-ABD3-49F822539B22}"/>
    <dgm:cxn modelId="{77A10DD7-9787-424F-9B9E-DD67147841F1}" type="presOf" srcId="{FB5566BC-BDC1-6649-A94C-843ADEA1F4AC}" destId="{CA0F391B-FFD9-084E-BB2E-328DF69A5F30}" srcOrd="0" destOrd="1" presId="urn:microsoft.com/office/officeart/2009/3/layout/BlockDescendingList"/>
    <dgm:cxn modelId="{1B7832D7-2B53-6847-BF65-A5BEFFBBE628}" type="presOf" srcId="{6ECDFD11-B045-9D45-996C-78A15612B000}" destId="{F215F514-1648-F149-9D15-CE1AAB30C5D8}" srcOrd="0" destOrd="0" presId="urn:microsoft.com/office/officeart/2009/3/layout/BlockDescendingList"/>
    <dgm:cxn modelId="{32CC26DF-504D-D44D-950F-9444FB3B8082}" srcId="{96FFC9A5-53CE-054D-93D1-A669E8EAE981}" destId="{37F8CDAD-E4E4-A947-8B7E-2D189C020289}" srcOrd="0" destOrd="0" parTransId="{E194DD70-0C18-9F49-BB15-B4CFC096B8A4}" sibTransId="{8C06CEC6-31F9-6D41-A50B-572E826F6F00}"/>
    <dgm:cxn modelId="{501EDEE7-986B-1B47-A34E-75FFC99AD4B4}" srcId="{6ECDFD11-B045-9D45-996C-78A15612B000}" destId="{96FFC9A5-53CE-054D-93D1-A669E8EAE981}" srcOrd="0" destOrd="0" parTransId="{ADF75318-94D9-8B4C-B71D-2C39DFA4705F}" sibTransId="{31B472A7-88E8-9D4C-AFAD-05DDF740266C}"/>
    <dgm:cxn modelId="{114719E9-9753-2B4E-9AB8-A8492F5FC52C}" type="presOf" srcId="{96FFC9A5-53CE-054D-93D1-A669E8EAE981}" destId="{C2268A1F-DA90-E34C-B8B6-804617A88B22}" srcOrd="1" destOrd="0" presId="urn:microsoft.com/office/officeart/2009/3/layout/BlockDescendingList"/>
    <dgm:cxn modelId="{1D28BE0A-CF61-9C45-A75F-D8F1A9BF00DA}" type="presParOf" srcId="{F215F514-1648-F149-9D15-CE1AAB30C5D8}" destId="{61D8C98F-8BEC-6748-B813-F43912E7B078}" srcOrd="0" destOrd="0" presId="urn:microsoft.com/office/officeart/2009/3/layout/BlockDescendingList"/>
    <dgm:cxn modelId="{31513B7E-9CCF-EB4E-86DA-877DD889C29E}" type="presParOf" srcId="{F215F514-1648-F149-9D15-CE1AAB30C5D8}" destId="{CA0F391B-FFD9-084E-BB2E-328DF69A5F30}" srcOrd="1" destOrd="0" presId="urn:microsoft.com/office/officeart/2009/3/layout/BlockDescendingList"/>
    <dgm:cxn modelId="{284F325C-2CE0-D04E-BF0C-3423D2DF8016}" type="presParOf" srcId="{F215F514-1648-F149-9D15-CE1AAB30C5D8}" destId="{311D9D9F-8699-FD47-AEF1-25D2169CE10F}" srcOrd="2" destOrd="0" presId="urn:microsoft.com/office/officeart/2009/3/layout/BlockDescendingList"/>
    <dgm:cxn modelId="{41572625-01B1-2D43-952E-6C386E1527EA}" type="presParOf" srcId="{311D9D9F-8699-FD47-AEF1-25D2169CE10F}" destId="{C2268A1F-DA90-E34C-B8B6-804617A88B22}" srcOrd="0" destOrd="0" presId="urn:microsoft.com/office/officeart/2009/3/layout/BlockDescendingList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C5D7D1-BD6B-4D4C-BC09-2E9F8A3D69F0}" type="doc">
      <dgm:prSet loTypeId="urn:microsoft.com/office/officeart/2018/2/layout/IconLabelList" loCatId="icon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65D1B239-6E62-4BC4-AB06-1DC3FA95CBFC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End customers will have a unified experience, Applications and services will be securely delivered to end users irrespective of their location be it home, office or some other location outside.</a:t>
          </a:r>
        </a:p>
      </dgm:t>
    </dgm:pt>
    <dgm:pt modelId="{F3B79A44-BE6A-4720-AED9-688E34385E0E}" type="parTrans" cxnId="{DD926C87-2916-4468-9870-1F6BB07004FE}">
      <dgm:prSet/>
      <dgm:spPr/>
      <dgm:t>
        <a:bodyPr/>
        <a:lstStyle/>
        <a:p>
          <a:endParaRPr lang="en-US"/>
        </a:p>
      </dgm:t>
    </dgm:pt>
    <dgm:pt modelId="{E0717CB7-DAD2-41BD-8E55-E69C808269DC}" type="sibTrans" cxnId="{DD926C87-2916-4468-9870-1F6BB07004FE}">
      <dgm:prSet/>
      <dgm:spPr/>
      <dgm:t>
        <a:bodyPr/>
        <a:lstStyle/>
        <a:p>
          <a:endParaRPr lang="en-US"/>
        </a:p>
      </dgm:t>
    </dgm:pt>
    <dgm:pt modelId="{F8315DE3-DA40-4558-9050-138BBAE7CED0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dirty="0"/>
            <a:t>Access networks converge to provide a seamless connectivity and provide guaranteed Quality of Experience.</a:t>
          </a:r>
        </a:p>
      </dgm:t>
    </dgm:pt>
    <dgm:pt modelId="{6BCB5BB4-5567-4860-AFF5-E10F692124DE}" type="parTrans" cxnId="{0C343B5B-744C-4796-9FC6-6B97BCBD9303}">
      <dgm:prSet/>
      <dgm:spPr/>
      <dgm:t>
        <a:bodyPr/>
        <a:lstStyle/>
        <a:p>
          <a:endParaRPr lang="en-US"/>
        </a:p>
      </dgm:t>
    </dgm:pt>
    <dgm:pt modelId="{85E8BBA0-C67B-479A-9B38-375F7A77576B}" type="sibTrans" cxnId="{0C343B5B-744C-4796-9FC6-6B97BCBD9303}">
      <dgm:prSet/>
      <dgm:spPr/>
      <dgm:t>
        <a:bodyPr/>
        <a:lstStyle/>
        <a:p>
          <a:endParaRPr lang="en-US"/>
        </a:p>
      </dgm:t>
    </dgm:pt>
    <dgm:pt modelId="{2CE7AB59-6BD2-432B-B5F9-021DDAE363B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6G network infrastructure should be ubiquitous. Data traffic should use all access technologies available according to their strengths, whether that be fixed networks, cellular networks, or satellite networks. </a:t>
          </a:r>
        </a:p>
      </dgm:t>
    </dgm:pt>
    <dgm:pt modelId="{DC2F7042-02EA-494A-A6AD-BE67D152F68F}" type="parTrans" cxnId="{D3EB0D02-FD1C-4FA3-88F7-5F37A4F38A84}">
      <dgm:prSet/>
      <dgm:spPr/>
      <dgm:t>
        <a:bodyPr/>
        <a:lstStyle/>
        <a:p>
          <a:endParaRPr lang="en-US"/>
        </a:p>
      </dgm:t>
    </dgm:pt>
    <dgm:pt modelId="{0BB1665F-CA9A-4C58-9BC0-45E63CF79C95}" type="sibTrans" cxnId="{D3EB0D02-FD1C-4FA3-88F7-5F37A4F38A84}">
      <dgm:prSet/>
      <dgm:spPr/>
      <dgm:t>
        <a:bodyPr/>
        <a:lstStyle/>
        <a:p>
          <a:endParaRPr lang="en-US"/>
        </a:p>
      </dgm:t>
    </dgm:pt>
    <dgm:pt modelId="{FBE76C60-D3A2-440C-A24D-2E36FFCE492B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6G ensure cost effective, agile, robust, resilient, and adaptable delivery of communications and computing services anywhere, anytime in line with the end-user demand.</a:t>
          </a:r>
        </a:p>
      </dgm:t>
    </dgm:pt>
    <dgm:pt modelId="{34AEED74-4A26-4142-90F2-11B1D3FA6B45}" type="parTrans" cxnId="{A16C500A-F1CD-41AE-B9EB-80A9E9E24564}">
      <dgm:prSet/>
      <dgm:spPr/>
      <dgm:t>
        <a:bodyPr/>
        <a:lstStyle/>
        <a:p>
          <a:endParaRPr lang="en-US"/>
        </a:p>
      </dgm:t>
    </dgm:pt>
    <dgm:pt modelId="{6E82BE74-C14B-4A63-AAAF-B93A0ABF7B97}" type="sibTrans" cxnId="{A16C500A-F1CD-41AE-B9EB-80A9E9E24564}">
      <dgm:prSet/>
      <dgm:spPr/>
      <dgm:t>
        <a:bodyPr/>
        <a:lstStyle/>
        <a:p>
          <a:endParaRPr lang="en-US"/>
        </a:p>
      </dgm:t>
    </dgm:pt>
    <dgm:pt modelId="{EAFE1B86-2127-4E2C-BD54-6C019DCE10AC}" type="pres">
      <dgm:prSet presAssocID="{4EC5D7D1-BD6B-4D4C-BC09-2E9F8A3D69F0}" presName="root" presStyleCnt="0">
        <dgm:presLayoutVars>
          <dgm:dir/>
          <dgm:resizeHandles val="exact"/>
        </dgm:presLayoutVars>
      </dgm:prSet>
      <dgm:spPr/>
    </dgm:pt>
    <dgm:pt modelId="{6DE32EF1-B4A9-46E0-B3D0-F3E89EBEF8C2}" type="pres">
      <dgm:prSet presAssocID="{65D1B239-6E62-4BC4-AB06-1DC3FA95CBFC}" presName="compNode" presStyleCnt="0"/>
      <dgm:spPr/>
    </dgm:pt>
    <dgm:pt modelId="{9986A72D-3DF3-41E5-83E5-280494D57A3A}" type="pres">
      <dgm:prSet presAssocID="{65D1B239-6E62-4BC4-AB06-1DC3FA95CBFC}" presName="iconRect" presStyleLbl="node1" presStyleIdx="0" presStyleCnt="4" custLinFactNeighborX="6761" custLinFactNeighborY="2273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3BCC67FA-D173-4018-97A8-5958C0972842}" type="pres">
      <dgm:prSet presAssocID="{65D1B239-6E62-4BC4-AB06-1DC3FA95CBFC}" presName="spaceRect" presStyleCnt="0"/>
      <dgm:spPr/>
    </dgm:pt>
    <dgm:pt modelId="{C9AC7910-198D-4B61-8A98-D06F278523C3}" type="pres">
      <dgm:prSet presAssocID="{65D1B239-6E62-4BC4-AB06-1DC3FA95CBFC}" presName="textRect" presStyleLbl="revTx" presStyleIdx="0" presStyleCnt="4" custScaleY="107734" custLinFactNeighborX="712" custLinFactNeighborY="5919">
        <dgm:presLayoutVars>
          <dgm:chMax val="1"/>
          <dgm:chPref val="1"/>
        </dgm:presLayoutVars>
      </dgm:prSet>
      <dgm:spPr/>
    </dgm:pt>
    <dgm:pt modelId="{AF42F59C-B985-46D4-A5C3-404010FF73F5}" type="pres">
      <dgm:prSet presAssocID="{E0717CB7-DAD2-41BD-8E55-E69C808269DC}" presName="sibTrans" presStyleCnt="0"/>
      <dgm:spPr/>
    </dgm:pt>
    <dgm:pt modelId="{AABD0E7E-3DBA-4D97-ADBC-5F95C259D457}" type="pres">
      <dgm:prSet presAssocID="{F8315DE3-DA40-4558-9050-138BBAE7CED0}" presName="compNode" presStyleCnt="0"/>
      <dgm:spPr/>
    </dgm:pt>
    <dgm:pt modelId="{536AD757-8594-4507-883B-08808CFE5F1A}" type="pres">
      <dgm:prSet presAssocID="{F8315DE3-DA40-4558-9050-138BBAE7CED0}" presName="iconRect" presStyleLbl="node1" presStyleIdx="1" presStyleCnt="4" custLinFactNeighborY="1568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 Network"/>
        </a:ext>
      </dgm:extLst>
    </dgm:pt>
    <dgm:pt modelId="{A3484E9E-0F51-413F-A418-A3B0EFC25380}" type="pres">
      <dgm:prSet presAssocID="{F8315DE3-DA40-4558-9050-138BBAE7CED0}" presName="spaceRect" presStyleCnt="0"/>
      <dgm:spPr/>
    </dgm:pt>
    <dgm:pt modelId="{519B93E3-6E44-46BF-97A3-2CDC521D77B3}" type="pres">
      <dgm:prSet presAssocID="{F8315DE3-DA40-4558-9050-138BBAE7CED0}" presName="textRect" presStyleLbl="revTx" presStyleIdx="1" presStyleCnt="4">
        <dgm:presLayoutVars>
          <dgm:chMax val="1"/>
          <dgm:chPref val="1"/>
        </dgm:presLayoutVars>
      </dgm:prSet>
      <dgm:spPr/>
    </dgm:pt>
    <dgm:pt modelId="{FE52D7C1-0AB4-4E18-92C1-3BD6F836AF21}" type="pres">
      <dgm:prSet presAssocID="{85E8BBA0-C67B-479A-9B38-375F7A77576B}" presName="sibTrans" presStyleCnt="0"/>
      <dgm:spPr/>
    </dgm:pt>
    <dgm:pt modelId="{7A8815AF-A9CB-4F1B-85BF-B0E71A576E71}" type="pres">
      <dgm:prSet presAssocID="{2CE7AB59-6BD2-432B-B5F9-021DDAE363BB}" presName="compNode" presStyleCnt="0"/>
      <dgm:spPr/>
    </dgm:pt>
    <dgm:pt modelId="{AD9603FA-8C25-4231-94C8-715C6B841C8E}" type="pres">
      <dgm:prSet presAssocID="{2CE7AB59-6BD2-432B-B5F9-021DDAE363BB}" presName="iconRect" presStyleLbl="node1" presStyleIdx="2" presStyleCnt="4" custLinFactNeighborY="1568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reless router"/>
        </a:ext>
      </dgm:extLst>
    </dgm:pt>
    <dgm:pt modelId="{81D282B6-52AB-4656-A50D-69859E9FB9B2}" type="pres">
      <dgm:prSet presAssocID="{2CE7AB59-6BD2-432B-B5F9-021DDAE363BB}" presName="spaceRect" presStyleCnt="0"/>
      <dgm:spPr/>
    </dgm:pt>
    <dgm:pt modelId="{48E3049C-5858-4B10-BEFE-E56C5C2C6CB7}" type="pres">
      <dgm:prSet presAssocID="{2CE7AB59-6BD2-432B-B5F9-021DDAE363BB}" presName="textRect" presStyleLbl="revTx" presStyleIdx="2" presStyleCnt="4">
        <dgm:presLayoutVars>
          <dgm:chMax val="1"/>
          <dgm:chPref val="1"/>
        </dgm:presLayoutVars>
      </dgm:prSet>
      <dgm:spPr/>
    </dgm:pt>
    <dgm:pt modelId="{4E203731-B6F4-4524-AE9D-6BC9F3355BDD}" type="pres">
      <dgm:prSet presAssocID="{0BB1665F-CA9A-4C58-9BC0-45E63CF79C95}" presName="sibTrans" presStyleCnt="0"/>
      <dgm:spPr/>
    </dgm:pt>
    <dgm:pt modelId="{8266705B-835E-4CF1-8865-C753BBD8610B}" type="pres">
      <dgm:prSet presAssocID="{FBE76C60-D3A2-440C-A24D-2E36FFCE492B}" presName="compNode" presStyleCnt="0"/>
      <dgm:spPr/>
    </dgm:pt>
    <dgm:pt modelId="{874C8106-C5F4-40D4-B0E9-F018830B13B5}" type="pres">
      <dgm:prSet presAssocID="{FBE76C60-D3A2-440C-A24D-2E36FFCE492B}" presName="iconRect" presStyleLbl="node1" presStyleIdx="3" presStyleCnt="4" custLinFactNeighborY="1568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ud Computing"/>
        </a:ext>
      </dgm:extLst>
    </dgm:pt>
    <dgm:pt modelId="{EADBE613-6958-4341-993F-DBC9691B3B9B}" type="pres">
      <dgm:prSet presAssocID="{FBE76C60-D3A2-440C-A24D-2E36FFCE492B}" presName="spaceRect" presStyleCnt="0"/>
      <dgm:spPr/>
    </dgm:pt>
    <dgm:pt modelId="{5CB3E7FC-CDD8-45FD-BDE5-F53C52606486}" type="pres">
      <dgm:prSet presAssocID="{FBE76C60-D3A2-440C-A24D-2E36FFCE492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D3EB0D02-FD1C-4FA3-88F7-5F37A4F38A84}" srcId="{4EC5D7D1-BD6B-4D4C-BC09-2E9F8A3D69F0}" destId="{2CE7AB59-6BD2-432B-B5F9-021DDAE363BB}" srcOrd="2" destOrd="0" parTransId="{DC2F7042-02EA-494A-A6AD-BE67D152F68F}" sibTransId="{0BB1665F-CA9A-4C58-9BC0-45E63CF79C95}"/>
    <dgm:cxn modelId="{A16C500A-F1CD-41AE-B9EB-80A9E9E24564}" srcId="{4EC5D7D1-BD6B-4D4C-BC09-2E9F8A3D69F0}" destId="{FBE76C60-D3A2-440C-A24D-2E36FFCE492B}" srcOrd="3" destOrd="0" parTransId="{34AEED74-4A26-4142-90F2-11B1D3FA6B45}" sibTransId="{6E82BE74-C14B-4A63-AAAF-B93A0ABF7B97}"/>
    <dgm:cxn modelId="{372CAE11-A34A-4570-8AF9-C50D2FE51F26}" type="presOf" srcId="{65D1B239-6E62-4BC4-AB06-1DC3FA95CBFC}" destId="{C9AC7910-198D-4B61-8A98-D06F278523C3}" srcOrd="0" destOrd="0" presId="urn:microsoft.com/office/officeart/2018/2/layout/IconLabelList"/>
    <dgm:cxn modelId="{FA27C126-4D2F-48AF-8019-0A23C657CED8}" type="presOf" srcId="{F8315DE3-DA40-4558-9050-138BBAE7CED0}" destId="{519B93E3-6E44-46BF-97A3-2CDC521D77B3}" srcOrd="0" destOrd="0" presId="urn:microsoft.com/office/officeart/2018/2/layout/IconLabelList"/>
    <dgm:cxn modelId="{0C343B5B-744C-4796-9FC6-6B97BCBD9303}" srcId="{4EC5D7D1-BD6B-4D4C-BC09-2E9F8A3D69F0}" destId="{F8315DE3-DA40-4558-9050-138BBAE7CED0}" srcOrd="1" destOrd="0" parTransId="{6BCB5BB4-5567-4860-AFF5-E10F692124DE}" sibTransId="{85E8BBA0-C67B-479A-9B38-375F7A77576B}"/>
    <dgm:cxn modelId="{DD926C87-2916-4468-9870-1F6BB07004FE}" srcId="{4EC5D7D1-BD6B-4D4C-BC09-2E9F8A3D69F0}" destId="{65D1B239-6E62-4BC4-AB06-1DC3FA95CBFC}" srcOrd="0" destOrd="0" parTransId="{F3B79A44-BE6A-4720-AED9-688E34385E0E}" sibTransId="{E0717CB7-DAD2-41BD-8E55-E69C808269DC}"/>
    <dgm:cxn modelId="{F9613A9A-3AC6-4E72-B865-4820426865F5}" type="presOf" srcId="{4EC5D7D1-BD6B-4D4C-BC09-2E9F8A3D69F0}" destId="{EAFE1B86-2127-4E2C-BD54-6C019DCE10AC}" srcOrd="0" destOrd="0" presId="urn:microsoft.com/office/officeart/2018/2/layout/IconLabelList"/>
    <dgm:cxn modelId="{A4706BCA-C470-466F-B1F9-23181FC5B669}" type="presOf" srcId="{FBE76C60-D3A2-440C-A24D-2E36FFCE492B}" destId="{5CB3E7FC-CDD8-45FD-BDE5-F53C52606486}" srcOrd="0" destOrd="0" presId="urn:microsoft.com/office/officeart/2018/2/layout/IconLabelList"/>
    <dgm:cxn modelId="{635577EC-3161-41AD-8035-405C8F62D49B}" type="presOf" srcId="{2CE7AB59-6BD2-432B-B5F9-021DDAE363BB}" destId="{48E3049C-5858-4B10-BEFE-E56C5C2C6CB7}" srcOrd="0" destOrd="0" presId="urn:microsoft.com/office/officeart/2018/2/layout/IconLabelList"/>
    <dgm:cxn modelId="{379AE658-C35C-41D8-9068-EDAC979652F0}" type="presParOf" srcId="{EAFE1B86-2127-4E2C-BD54-6C019DCE10AC}" destId="{6DE32EF1-B4A9-46E0-B3D0-F3E89EBEF8C2}" srcOrd="0" destOrd="0" presId="urn:microsoft.com/office/officeart/2018/2/layout/IconLabelList"/>
    <dgm:cxn modelId="{F04A51FB-F88C-4CD9-AC93-A3655990B96E}" type="presParOf" srcId="{6DE32EF1-B4A9-46E0-B3D0-F3E89EBEF8C2}" destId="{9986A72D-3DF3-41E5-83E5-280494D57A3A}" srcOrd="0" destOrd="0" presId="urn:microsoft.com/office/officeart/2018/2/layout/IconLabelList"/>
    <dgm:cxn modelId="{1C08910A-4C5A-4E8C-9F22-D996D6C0E44B}" type="presParOf" srcId="{6DE32EF1-B4A9-46E0-B3D0-F3E89EBEF8C2}" destId="{3BCC67FA-D173-4018-97A8-5958C0972842}" srcOrd="1" destOrd="0" presId="urn:microsoft.com/office/officeart/2018/2/layout/IconLabelList"/>
    <dgm:cxn modelId="{D38FFF36-FC62-4656-8CB8-5A3C763A6ED1}" type="presParOf" srcId="{6DE32EF1-B4A9-46E0-B3D0-F3E89EBEF8C2}" destId="{C9AC7910-198D-4B61-8A98-D06F278523C3}" srcOrd="2" destOrd="0" presId="urn:microsoft.com/office/officeart/2018/2/layout/IconLabelList"/>
    <dgm:cxn modelId="{8A76873F-8F7A-45B9-87A6-055B3E5C8A0D}" type="presParOf" srcId="{EAFE1B86-2127-4E2C-BD54-6C019DCE10AC}" destId="{AF42F59C-B985-46D4-A5C3-404010FF73F5}" srcOrd="1" destOrd="0" presId="urn:microsoft.com/office/officeart/2018/2/layout/IconLabelList"/>
    <dgm:cxn modelId="{5CF47583-6C6D-4C00-9445-F9E27EE19C2C}" type="presParOf" srcId="{EAFE1B86-2127-4E2C-BD54-6C019DCE10AC}" destId="{AABD0E7E-3DBA-4D97-ADBC-5F95C259D457}" srcOrd="2" destOrd="0" presId="urn:microsoft.com/office/officeart/2018/2/layout/IconLabelList"/>
    <dgm:cxn modelId="{BBDB8C12-C10E-4BD9-A0F7-8580810F2E37}" type="presParOf" srcId="{AABD0E7E-3DBA-4D97-ADBC-5F95C259D457}" destId="{536AD757-8594-4507-883B-08808CFE5F1A}" srcOrd="0" destOrd="0" presId="urn:microsoft.com/office/officeart/2018/2/layout/IconLabelList"/>
    <dgm:cxn modelId="{3D103D0D-4D4D-4281-895E-C94EFD2FF8B7}" type="presParOf" srcId="{AABD0E7E-3DBA-4D97-ADBC-5F95C259D457}" destId="{A3484E9E-0F51-413F-A418-A3B0EFC25380}" srcOrd="1" destOrd="0" presId="urn:microsoft.com/office/officeart/2018/2/layout/IconLabelList"/>
    <dgm:cxn modelId="{4885EA37-1E30-440C-9F6A-33690FA60237}" type="presParOf" srcId="{AABD0E7E-3DBA-4D97-ADBC-5F95C259D457}" destId="{519B93E3-6E44-46BF-97A3-2CDC521D77B3}" srcOrd="2" destOrd="0" presId="urn:microsoft.com/office/officeart/2018/2/layout/IconLabelList"/>
    <dgm:cxn modelId="{BF9ECB33-6EEA-4B89-A119-EFBF83D0C395}" type="presParOf" srcId="{EAFE1B86-2127-4E2C-BD54-6C019DCE10AC}" destId="{FE52D7C1-0AB4-4E18-92C1-3BD6F836AF21}" srcOrd="3" destOrd="0" presId="urn:microsoft.com/office/officeart/2018/2/layout/IconLabelList"/>
    <dgm:cxn modelId="{32787C72-6234-482E-BD57-EEEA57D6EEE4}" type="presParOf" srcId="{EAFE1B86-2127-4E2C-BD54-6C019DCE10AC}" destId="{7A8815AF-A9CB-4F1B-85BF-B0E71A576E71}" srcOrd="4" destOrd="0" presId="urn:microsoft.com/office/officeart/2018/2/layout/IconLabelList"/>
    <dgm:cxn modelId="{77B0E01D-F72C-4966-B171-3FF5DB787133}" type="presParOf" srcId="{7A8815AF-A9CB-4F1B-85BF-B0E71A576E71}" destId="{AD9603FA-8C25-4231-94C8-715C6B841C8E}" srcOrd="0" destOrd="0" presId="urn:microsoft.com/office/officeart/2018/2/layout/IconLabelList"/>
    <dgm:cxn modelId="{1CEA8697-6D5D-46A2-B60E-68DD3D288DDB}" type="presParOf" srcId="{7A8815AF-A9CB-4F1B-85BF-B0E71A576E71}" destId="{81D282B6-52AB-4656-A50D-69859E9FB9B2}" srcOrd="1" destOrd="0" presId="urn:microsoft.com/office/officeart/2018/2/layout/IconLabelList"/>
    <dgm:cxn modelId="{8492C3F3-00A5-40EB-B7F7-A2C0C8563FD2}" type="presParOf" srcId="{7A8815AF-A9CB-4F1B-85BF-B0E71A576E71}" destId="{48E3049C-5858-4B10-BEFE-E56C5C2C6CB7}" srcOrd="2" destOrd="0" presId="urn:microsoft.com/office/officeart/2018/2/layout/IconLabelList"/>
    <dgm:cxn modelId="{1E27DC2F-99F9-4710-9A1A-D66ECCF43828}" type="presParOf" srcId="{EAFE1B86-2127-4E2C-BD54-6C019DCE10AC}" destId="{4E203731-B6F4-4524-AE9D-6BC9F3355BDD}" srcOrd="5" destOrd="0" presId="urn:microsoft.com/office/officeart/2018/2/layout/IconLabelList"/>
    <dgm:cxn modelId="{F1688BD5-4304-426D-892F-69D7ACFEC1EB}" type="presParOf" srcId="{EAFE1B86-2127-4E2C-BD54-6C019DCE10AC}" destId="{8266705B-835E-4CF1-8865-C753BBD8610B}" srcOrd="6" destOrd="0" presId="urn:microsoft.com/office/officeart/2018/2/layout/IconLabelList"/>
    <dgm:cxn modelId="{FCCE543A-E645-4940-8E8A-E56FC87800DB}" type="presParOf" srcId="{8266705B-835E-4CF1-8865-C753BBD8610B}" destId="{874C8106-C5F4-40D4-B0E9-F018830B13B5}" srcOrd="0" destOrd="0" presId="urn:microsoft.com/office/officeart/2018/2/layout/IconLabelList"/>
    <dgm:cxn modelId="{A5FC3BB9-1091-4738-8509-49D35B581768}" type="presParOf" srcId="{8266705B-835E-4CF1-8865-C753BBD8610B}" destId="{EADBE613-6958-4341-993F-DBC9691B3B9B}" srcOrd="1" destOrd="0" presId="urn:microsoft.com/office/officeart/2018/2/layout/IconLabelList"/>
    <dgm:cxn modelId="{3E9C8033-5BBB-4558-9149-8E96B1A36681}" type="presParOf" srcId="{8266705B-835E-4CF1-8865-C753BBD8610B}" destId="{5CB3E7FC-CDD8-45FD-BDE5-F53C5260648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F20CF9F-A4A9-064C-A00B-F1FFBA80F9F9}" type="doc">
      <dgm:prSet loTypeId="urn:microsoft.com/office/officeart/2005/8/layout/chevron1" loCatId="" qsTypeId="urn:microsoft.com/office/officeart/2005/8/quickstyle/simple1" qsCatId="simple" csTypeId="urn:microsoft.com/office/officeart/2005/8/colors/colorful1" csCatId="colorful" phldr="1"/>
      <dgm:spPr/>
    </dgm:pt>
    <dgm:pt modelId="{B84A23BD-99A2-2D4C-9A6D-0A9343BF66DA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800" dirty="0"/>
            <a:t>Immersive Communication</a:t>
          </a:r>
        </a:p>
      </dgm:t>
    </dgm:pt>
    <dgm:pt modelId="{A5E605B8-F01C-924C-A287-E017AFB89870}" type="parTrans" cxnId="{748A1D25-C4E4-3541-93C3-81858D0D7A94}">
      <dgm:prSet/>
      <dgm:spPr/>
      <dgm:t>
        <a:bodyPr/>
        <a:lstStyle/>
        <a:p>
          <a:endParaRPr lang="en-US"/>
        </a:p>
      </dgm:t>
    </dgm:pt>
    <dgm:pt modelId="{CBD5B8DE-4398-A145-A5CD-7A0EAD62FE45}" type="sibTrans" cxnId="{748A1D25-C4E4-3541-93C3-81858D0D7A94}">
      <dgm:prSet/>
      <dgm:spPr/>
      <dgm:t>
        <a:bodyPr/>
        <a:lstStyle/>
        <a:p>
          <a:endParaRPr lang="en-US"/>
        </a:p>
      </dgm:t>
    </dgm:pt>
    <dgm:pt modelId="{6A6466DF-1DD9-E84A-A64D-AB623D38B636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ISAC</a:t>
          </a:r>
        </a:p>
      </dgm:t>
    </dgm:pt>
    <dgm:pt modelId="{AFCAF077-4D0B-E74C-959B-E41E5D25B08E}" type="parTrans" cxnId="{20CAA883-57EE-EB4F-B9BE-4310226F7D2E}">
      <dgm:prSet/>
      <dgm:spPr/>
      <dgm:t>
        <a:bodyPr/>
        <a:lstStyle/>
        <a:p>
          <a:endParaRPr lang="en-US"/>
        </a:p>
      </dgm:t>
    </dgm:pt>
    <dgm:pt modelId="{37981CA3-A83D-0A4D-B3A3-B7420FC6D262}" type="sibTrans" cxnId="{20CAA883-57EE-EB4F-B9BE-4310226F7D2E}">
      <dgm:prSet/>
      <dgm:spPr/>
      <dgm:t>
        <a:bodyPr/>
        <a:lstStyle/>
        <a:p>
          <a:endParaRPr lang="en-US"/>
        </a:p>
      </dgm:t>
    </dgm:pt>
    <dgm:pt modelId="{80FEC6C2-6F77-E145-BAF4-506360855E0F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Massive Communication</a:t>
          </a:r>
        </a:p>
      </dgm:t>
    </dgm:pt>
    <dgm:pt modelId="{8160128A-DD35-534A-B2CE-6DBF70D61035}" type="parTrans" cxnId="{40CCFBBA-F3FC-4A4D-9194-B2BCB3A9620E}">
      <dgm:prSet/>
      <dgm:spPr/>
      <dgm:t>
        <a:bodyPr/>
        <a:lstStyle/>
        <a:p>
          <a:endParaRPr lang="en-US"/>
        </a:p>
      </dgm:t>
    </dgm:pt>
    <dgm:pt modelId="{D57F2FDE-3491-D047-9E0E-1555069791CB}" type="sibTrans" cxnId="{40CCFBBA-F3FC-4A4D-9194-B2BCB3A9620E}">
      <dgm:prSet/>
      <dgm:spPr/>
      <dgm:t>
        <a:bodyPr/>
        <a:lstStyle/>
        <a:p>
          <a:endParaRPr lang="en-US"/>
        </a:p>
      </dgm:t>
    </dgm:pt>
    <dgm:pt modelId="{D917B817-4489-AD4B-8B6D-B14F460A8B04}">
      <dgm:prSet phldrT="[Text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n-US" sz="1000" dirty="0"/>
            <a:t>Ubiquitous Connectivity</a:t>
          </a:r>
        </a:p>
      </dgm:t>
    </dgm:pt>
    <dgm:pt modelId="{5F5B81D9-B8F8-C94B-9A94-431617E4CE2B}" type="parTrans" cxnId="{21630D94-1457-6947-A304-674AACF65EB7}">
      <dgm:prSet/>
      <dgm:spPr/>
      <dgm:t>
        <a:bodyPr/>
        <a:lstStyle/>
        <a:p>
          <a:endParaRPr lang="en-US"/>
        </a:p>
      </dgm:t>
    </dgm:pt>
    <dgm:pt modelId="{F0606A5D-62C5-1240-ACBB-F13A90736B94}" type="sibTrans" cxnId="{21630D94-1457-6947-A304-674AACF65EB7}">
      <dgm:prSet/>
      <dgm:spPr/>
      <dgm:t>
        <a:bodyPr/>
        <a:lstStyle/>
        <a:p>
          <a:endParaRPr lang="en-US"/>
        </a:p>
      </dgm:t>
    </dgm:pt>
    <dgm:pt modelId="{CE9AF388-5B6F-3B4D-A02F-F82A18F8DBAE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AI Communication</a:t>
          </a:r>
        </a:p>
      </dgm:t>
    </dgm:pt>
    <dgm:pt modelId="{9EFC018F-00A8-2A40-8379-7E00341FF96A}" type="parTrans" cxnId="{03B0175A-1B51-B143-981F-C1C95EE0A173}">
      <dgm:prSet/>
      <dgm:spPr/>
      <dgm:t>
        <a:bodyPr/>
        <a:lstStyle/>
        <a:p>
          <a:endParaRPr lang="en-US"/>
        </a:p>
      </dgm:t>
    </dgm:pt>
    <dgm:pt modelId="{735A0367-4D75-D34E-9EB2-0965C4D0761C}" type="sibTrans" cxnId="{03B0175A-1B51-B143-981F-C1C95EE0A173}">
      <dgm:prSet/>
      <dgm:spPr/>
      <dgm:t>
        <a:bodyPr/>
        <a:lstStyle/>
        <a:p>
          <a:endParaRPr lang="en-US"/>
        </a:p>
      </dgm:t>
    </dgm:pt>
    <dgm:pt modelId="{B85AF858-3FEA-F043-8C06-6B6A99E45F20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Hyper Reliable Low Latency Communication</a:t>
          </a:r>
        </a:p>
      </dgm:t>
    </dgm:pt>
    <dgm:pt modelId="{89047E5C-F156-0B49-A194-CC4784DDEE99}" type="parTrans" cxnId="{803C2251-1C44-964B-84FD-96B7C03D569E}">
      <dgm:prSet/>
      <dgm:spPr/>
      <dgm:t>
        <a:bodyPr/>
        <a:lstStyle/>
        <a:p>
          <a:endParaRPr lang="en-US"/>
        </a:p>
      </dgm:t>
    </dgm:pt>
    <dgm:pt modelId="{00058891-5B86-C748-ADA5-FA357ACA957A}" type="sibTrans" cxnId="{803C2251-1C44-964B-84FD-96B7C03D569E}">
      <dgm:prSet/>
      <dgm:spPr/>
      <dgm:t>
        <a:bodyPr/>
        <a:lstStyle/>
        <a:p>
          <a:endParaRPr lang="en-US"/>
        </a:p>
      </dgm:t>
    </dgm:pt>
    <dgm:pt modelId="{87C2743D-2503-0940-8580-BA794F9719C5}" type="pres">
      <dgm:prSet presAssocID="{2F20CF9F-A4A9-064C-A00B-F1FFBA80F9F9}" presName="Name0" presStyleCnt="0">
        <dgm:presLayoutVars>
          <dgm:dir/>
          <dgm:animLvl val="lvl"/>
          <dgm:resizeHandles val="exact"/>
        </dgm:presLayoutVars>
      </dgm:prSet>
      <dgm:spPr/>
    </dgm:pt>
    <dgm:pt modelId="{4F68F246-5B25-4E4D-95A4-3A1351D42759}" type="pres">
      <dgm:prSet presAssocID="{B84A23BD-99A2-2D4C-9A6D-0A9343BF66DA}" presName="parTxOnly" presStyleLbl="node1" presStyleIdx="0" presStyleCnt="6" custScaleX="110269">
        <dgm:presLayoutVars>
          <dgm:chMax val="0"/>
          <dgm:chPref val="0"/>
          <dgm:bulletEnabled val="1"/>
        </dgm:presLayoutVars>
      </dgm:prSet>
      <dgm:spPr/>
    </dgm:pt>
    <dgm:pt modelId="{894B096B-AD63-1E4F-A4EA-F592209C5A0F}" type="pres">
      <dgm:prSet presAssocID="{CBD5B8DE-4398-A145-A5CD-7A0EAD62FE45}" presName="parTxOnlySpace" presStyleCnt="0"/>
      <dgm:spPr/>
    </dgm:pt>
    <dgm:pt modelId="{DB24D409-A9B3-0B4A-BFE2-ED63DEA92F39}" type="pres">
      <dgm:prSet presAssocID="{6A6466DF-1DD9-E84A-A64D-AB623D38B636}" presName="parTxOnly" presStyleLbl="node1" presStyleIdx="1" presStyleCnt="6" custLinFactX="190338" custLinFactNeighborX="200000" custLinFactNeighborY="-755">
        <dgm:presLayoutVars>
          <dgm:chMax val="0"/>
          <dgm:chPref val="0"/>
          <dgm:bulletEnabled val="1"/>
        </dgm:presLayoutVars>
      </dgm:prSet>
      <dgm:spPr/>
    </dgm:pt>
    <dgm:pt modelId="{DCB53405-498F-9941-80F4-6EA773F5489C}" type="pres">
      <dgm:prSet presAssocID="{37981CA3-A83D-0A4D-B3A3-B7420FC6D262}" presName="parTxOnlySpace" presStyleCnt="0"/>
      <dgm:spPr/>
    </dgm:pt>
    <dgm:pt modelId="{76A0C477-6437-E842-9BD1-BFF352054AF2}" type="pres">
      <dgm:prSet presAssocID="{80FEC6C2-6F77-E145-BAF4-506360855E0F}" presName="parTxOnly" presStyleLbl="node1" presStyleIdx="2" presStyleCnt="6" custLinFactX="26316" custLinFactNeighborX="100000">
        <dgm:presLayoutVars>
          <dgm:chMax val="0"/>
          <dgm:chPref val="0"/>
          <dgm:bulletEnabled val="1"/>
        </dgm:presLayoutVars>
      </dgm:prSet>
      <dgm:spPr/>
    </dgm:pt>
    <dgm:pt modelId="{B5061CD7-C26E-8D45-B160-5CFF31A0A2E8}" type="pres">
      <dgm:prSet presAssocID="{D57F2FDE-3491-D047-9E0E-1555069791CB}" presName="parTxOnlySpace" presStyleCnt="0"/>
      <dgm:spPr/>
    </dgm:pt>
    <dgm:pt modelId="{C043A0B4-D6E0-F248-A09C-2781022BD179}" type="pres">
      <dgm:prSet presAssocID="{D917B817-4489-AD4B-8B6D-B14F460A8B04}" presName="parTxOnly" presStyleLbl="node1" presStyleIdx="3" presStyleCnt="6" custScaleX="148047" custLinFactX="-166220" custLinFactNeighborX="-200000" custLinFactNeighborY="838">
        <dgm:presLayoutVars>
          <dgm:chMax val="0"/>
          <dgm:chPref val="0"/>
          <dgm:bulletEnabled val="1"/>
        </dgm:presLayoutVars>
      </dgm:prSet>
      <dgm:spPr/>
    </dgm:pt>
    <dgm:pt modelId="{5BE21A42-2D37-6F45-B1CE-F57E0401CA9E}" type="pres">
      <dgm:prSet presAssocID="{F0606A5D-62C5-1240-ACBB-F13A90736B94}" presName="parTxOnlySpace" presStyleCnt="0"/>
      <dgm:spPr/>
    </dgm:pt>
    <dgm:pt modelId="{318BB200-BF81-FB43-AE84-B0B52410101D}" type="pres">
      <dgm:prSet presAssocID="{CE9AF388-5B6F-3B4D-A02F-F82A18F8DBAE}" presName="parTxOnly" presStyleLbl="node1" presStyleIdx="4" presStyleCnt="6" custLinFactX="-13950" custLinFactNeighborX="-100000">
        <dgm:presLayoutVars>
          <dgm:chMax val="0"/>
          <dgm:chPref val="0"/>
          <dgm:bulletEnabled val="1"/>
        </dgm:presLayoutVars>
      </dgm:prSet>
      <dgm:spPr/>
    </dgm:pt>
    <dgm:pt modelId="{0A66DAC4-6986-5546-A236-D831DB6ABBAE}" type="pres">
      <dgm:prSet presAssocID="{735A0367-4D75-D34E-9EB2-0965C4D0761C}" presName="parTxOnlySpace" presStyleCnt="0"/>
      <dgm:spPr/>
    </dgm:pt>
    <dgm:pt modelId="{BCACD202-D694-0149-BB1F-E1D2F318A140}" type="pres">
      <dgm:prSet presAssocID="{B85AF858-3FEA-F043-8C06-6B6A99E45F20}" presName="parTxOnly" presStyleLbl="node1" presStyleIdx="5" presStyleCnt="6" custLinFactX="-20194" custLinFactNeighborX="-100000">
        <dgm:presLayoutVars>
          <dgm:chMax val="0"/>
          <dgm:chPref val="0"/>
          <dgm:bulletEnabled val="1"/>
        </dgm:presLayoutVars>
      </dgm:prSet>
      <dgm:spPr/>
    </dgm:pt>
  </dgm:ptLst>
  <dgm:cxnLst>
    <dgm:cxn modelId="{748A1D25-C4E4-3541-93C3-81858D0D7A94}" srcId="{2F20CF9F-A4A9-064C-A00B-F1FFBA80F9F9}" destId="{B84A23BD-99A2-2D4C-9A6D-0A9343BF66DA}" srcOrd="0" destOrd="0" parTransId="{A5E605B8-F01C-924C-A287-E017AFB89870}" sibTransId="{CBD5B8DE-4398-A145-A5CD-7A0EAD62FE45}"/>
    <dgm:cxn modelId="{796AAC4B-C0D3-A149-8171-BF96B776ADB1}" type="presOf" srcId="{2F20CF9F-A4A9-064C-A00B-F1FFBA80F9F9}" destId="{87C2743D-2503-0940-8580-BA794F9719C5}" srcOrd="0" destOrd="0" presId="urn:microsoft.com/office/officeart/2005/8/layout/chevron1"/>
    <dgm:cxn modelId="{803C2251-1C44-964B-84FD-96B7C03D569E}" srcId="{2F20CF9F-A4A9-064C-A00B-F1FFBA80F9F9}" destId="{B85AF858-3FEA-F043-8C06-6B6A99E45F20}" srcOrd="5" destOrd="0" parTransId="{89047E5C-F156-0B49-A194-CC4784DDEE99}" sibTransId="{00058891-5B86-C748-ADA5-FA357ACA957A}"/>
    <dgm:cxn modelId="{A75B0E57-D8B1-C840-A9B2-84E5DAB6BACC}" type="presOf" srcId="{80FEC6C2-6F77-E145-BAF4-506360855E0F}" destId="{76A0C477-6437-E842-9BD1-BFF352054AF2}" srcOrd="0" destOrd="0" presId="urn:microsoft.com/office/officeart/2005/8/layout/chevron1"/>
    <dgm:cxn modelId="{03B0175A-1B51-B143-981F-C1C95EE0A173}" srcId="{2F20CF9F-A4A9-064C-A00B-F1FFBA80F9F9}" destId="{CE9AF388-5B6F-3B4D-A02F-F82A18F8DBAE}" srcOrd="4" destOrd="0" parTransId="{9EFC018F-00A8-2A40-8379-7E00341FF96A}" sibTransId="{735A0367-4D75-D34E-9EB2-0965C4D0761C}"/>
    <dgm:cxn modelId="{F5740B6B-1863-3E48-93A1-06DABCD8C191}" type="presOf" srcId="{B85AF858-3FEA-F043-8C06-6B6A99E45F20}" destId="{BCACD202-D694-0149-BB1F-E1D2F318A140}" srcOrd="0" destOrd="0" presId="urn:microsoft.com/office/officeart/2005/8/layout/chevron1"/>
    <dgm:cxn modelId="{20CAA883-57EE-EB4F-B9BE-4310226F7D2E}" srcId="{2F20CF9F-A4A9-064C-A00B-F1FFBA80F9F9}" destId="{6A6466DF-1DD9-E84A-A64D-AB623D38B636}" srcOrd="1" destOrd="0" parTransId="{AFCAF077-4D0B-E74C-959B-E41E5D25B08E}" sibTransId="{37981CA3-A83D-0A4D-B3A3-B7420FC6D262}"/>
    <dgm:cxn modelId="{21630D94-1457-6947-A304-674AACF65EB7}" srcId="{2F20CF9F-A4A9-064C-A00B-F1FFBA80F9F9}" destId="{D917B817-4489-AD4B-8B6D-B14F460A8B04}" srcOrd="3" destOrd="0" parTransId="{5F5B81D9-B8F8-C94B-9A94-431617E4CE2B}" sibTransId="{F0606A5D-62C5-1240-ACBB-F13A90736B94}"/>
    <dgm:cxn modelId="{12B13CA1-1966-AB4F-8BFA-D2DA54915902}" type="presOf" srcId="{D917B817-4489-AD4B-8B6D-B14F460A8B04}" destId="{C043A0B4-D6E0-F248-A09C-2781022BD179}" srcOrd="0" destOrd="0" presId="urn:microsoft.com/office/officeart/2005/8/layout/chevron1"/>
    <dgm:cxn modelId="{97B963BA-25C8-AF42-8519-E02147FF5E77}" type="presOf" srcId="{6A6466DF-1DD9-E84A-A64D-AB623D38B636}" destId="{DB24D409-A9B3-0B4A-BFE2-ED63DEA92F39}" srcOrd="0" destOrd="0" presId="urn:microsoft.com/office/officeart/2005/8/layout/chevron1"/>
    <dgm:cxn modelId="{40CCFBBA-F3FC-4A4D-9194-B2BCB3A9620E}" srcId="{2F20CF9F-A4A9-064C-A00B-F1FFBA80F9F9}" destId="{80FEC6C2-6F77-E145-BAF4-506360855E0F}" srcOrd="2" destOrd="0" parTransId="{8160128A-DD35-534A-B2CE-6DBF70D61035}" sibTransId="{D57F2FDE-3491-D047-9E0E-1555069791CB}"/>
    <dgm:cxn modelId="{35FBB8C5-FAC2-DE45-BE67-0A4B67BDB84F}" type="presOf" srcId="{CE9AF388-5B6F-3B4D-A02F-F82A18F8DBAE}" destId="{318BB200-BF81-FB43-AE84-B0B52410101D}" srcOrd="0" destOrd="0" presId="urn:microsoft.com/office/officeart/2005/8/layout/chevron1"/>
    <dgm:cxn modelId="{8C8DB6ED-3FCC-6447-B0F6-9CD484E1D05A}" type="presOf" srcId="{B84A23BD-99A2-2D4C-9A6D-0A9343BF66DA}" destId="{4F68F246-5B25-4E4D-95A4-3A1351D42759}" srcOrd="0" destOrd="0" presId="urn:microsoft.com/office/officeart/2005/8/layout/chevron1"/>
    <dgm:cxn modelId="{98E32EE4-F1A2-DA40-92C4-52F67561F8A2}" type="presParOf" srcId="{87C2743D-2503-0940-8580-BA794F9719C5}" destId="{4F68F246-5B25-4E4D-95A4-3A1351D42759}" srcOrd="0" destOrd="0" presId="urn:microsoft.com/office/officeart/2005/8/layout/chevron1"/>
    <dgm:cxn modelId="{DE16B3D2-47D4-2D4B-B8D8-081CC54A2E04}" type="presParOf" srcId="{87C2743D-2503-0940-8580-BA794F9719C5}" destId="{894B096B-AD63-1E4F-A4EA-F592209C5A0F}" srcOrd="1" destOrd="0" presId="urn:microsoft.com/office/officeart/2005/8/layout/chevron1"/>
    <dgm:cxn modelId="{58B8AF29-C37E-AD45-A669-349ACA7CCDFA}" type="presParOf" srcId="{87C2743D-2503-0940-8580-BA794F9719C5}" destId="{DB24D409-A9B3-0B4A-BFE2-ED63DEA92F39}" srcOrd="2" destOrd="0" presId="urn:microsoft.com/office/officeart/2005/8/layout/chevron1"/>
    <dgm:cxn modelId="{CFF60B96-5DF9-724F-9BA6-25B9462AE3D0}" type="presParOf" srcId="{87C2743D-2503-0940-8580-BA794F9719C5}" destId="{DCB53405-498F-9941-80F4-6EA773F5489C}" srcOrd="3" destOrd="0" presId="urn:microsoft.com/office/officeart/2005/8/layout/chevron1"/>
    <dgm:cxn modelId="{DBB1BA8E-2465-614A-99D7-88080C54048A}" type="presParOf" srcId="{87C2743D-2503-0940-8580-BA794F9719C5}" destId="{76A0C477-6437-E842-9BD1-BFF352054AF2}" srcOrd="4" destOrd="0" presId="urn:microsoft.com/office/officeart/2005/8/layout/chevron1"/>
    <dgm:cxn modelId="{71E92DF2-B50C-364B-A008-4902EB2AFFE5}" type="presParOf" srcId="{87C2743D-2503-0940-8580-BA794F9719C5}" destId="{B5061CD7-C26E-8D45-B160-5CFF31A0A2E8}" srcOrd="5" destOrd="0" presId="urn:microsoft.com/office/officeart/2005/8/layout/chevron1"/>
    <dgm:cxn modelId="{1CD6280E-85EA-F445-BB78-993F6AC11633}" type="presParOf" srcId="{87C2743D-2503-0940-8580-BA794F9719C5}" destId="{C043A0B4-D6E0-F248-A09C-2781022BD179}" srcOrd="6" destOrd="0" presId="urn:microsoft.com/office/officeart/2005/8/layout/chevron1"/>
    <dgm:cxn modelId="{97E62197-C22A-6C46-A778-726730B78771}" type="presParOf" srcId="{87C2743D-2503-0940-8580-BA794F9719C5}" destId="{5BE21A42-2D37-6F45-B1CE-F57E0401CA9E}" srcOrd="7" destOrd="0" presId="urn:microsoft.com/office/officeart/2005/8/layout/chevron1"/>
    <dgm:cxn modelId="{478C8DFD-2C89-9240-9F48-A951FA2CF4C5}" type="presParOf" srcId="{87C2743D-2503-0940-8580-BA794F9719C5}" destId="{318BB200-BF81-FB43-AE84-B0B52410101D}" srcOrd="8" destOrd="0" presId="urn:microsoft.com/office/officeart/2005/8/layout/chevron1"/>
    <dgm:cxn modelId="{AFB92EFE-9732-0A45-A1B7-6EAF4424B267}" type="presParOf" srcId="{87C2743D-2503-0940-8580-BA794F9719C5}" destId="{0A66DAC4-6986-5546-A236-D831DB6ABBAE}" srcOrd="9" destOrd="0" presId="urn:microsoft.com/office/officeart/2005/8/layout/chevron1"/>
    <dgm:cxn modelId="{092ABED5-438C-664E-BE03-E45FCA597D9D}" type="presParOf" srcId="{87C2743D-2503-0940-8580-BA794F9719C5}" destId="{BCACD202-D694-0149-BB1F-E1D2F318A140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F20CF9F-A4A9-064C-A00B-F1FFBA80F9F9}" type="doc">
      <dgm:prSet loTypeId="urn:microsoft.com/office/officeart/2005/8/layout/chevron1" loCatId="" qsTypeId="urn:microsoft.com/office/officeart/2005/8/quickstyle/simple1" qsCatId="simple" csTypeId="urn:microsoft.com/office/officeart/2005/8/colors/colorful1" csCatId="colorful" phldr="1"/>
      <dgm:spPr/>
    </dgm:pt>
    <dgm:pt modelId="{B84A23BD-99A2-2D4C-9A6D-0A9343BF66DA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800" dirty="0"/>
            <a:t>Immersive Communication</a:t>
          </a:r>
        </a:p>
      </dgm:t>
    </dgm:pt>
    <dgm:pt modelId="{A5E605B8-F01C-924C-A287-E017AFB89870}" type="parTrans" cxnId="{748A1D25-C4E4-3541-93C3-81858D0D7A94}">
      <dgm:prSet/>
      <dgm:spPr/>
      <dgm:t>
        <a:bodyPr/>
        <a:lstStyle/>
        <a:p>
          <a:endParaRPr lang="en-US"/>
        </a:p>
      </dgm:t>
    </dgm:pt>
    <dgm:pt modelId="{CBD5B8DE-4398-A145-A5CD-7A0EAD62FE45}" type="sibTrans" cxnId="{748A1D25-C4E4-3541-93C3-81858D0D7A94}">
      <dgm:prSet/>
      <dgm:spPr/>
      <dgm:t>
        <a:bodyPr/>
        <a:lstStyle/>
        <a:p>
          <a:endParaRPr lang="en-US"/>
        </a:p>
      </dgm:t>
    </dgm:pt>
    <dgm:pt modelId="{6A6466DF-1DD9-E84A-A64D-AB623D38B636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ISAC</a:t>
          </a:r>
        </a:p>
      </dgm:t>
    </dgm:pt>
    <dgm:pt modelId="{AFCAF077-4D0B-E74C-959B-E41E5D25B08E}" type="parTrans" cxnId="{20CAA883-57EE-EB4F-B9BE-4310226F7D2E}">
      <dgm:prSet/>
      <dgm:spPr/>
      <dgm:t>
        <a:bodyPr/>
        <a:lstStyle/>
        <a:p>
          <a:endParaRPr lang="en-US"/>
        </a:p>
      </dgm:t>
    </dgm:pt>
    <dgm:pt modelId="{37981CA3-A83D-0A4D-B3A3-B7420FC6D262}" type="sibTrans" cxnId="{20CAA883-57EE-EB4F-B9BE-4310226F7D2E}">
      <dgm:prSet/>
      <dgm:spPr/>
      <dgm:t>
        <a:bodyPr/>
        <a:lstStyle/>
        <a:p>
          <a:endParaRPr lang="en-US"/>
        </a:p>
      </dgm:t>
    </dgm:pt>
    <dgm:pt modelId="{80FEC6C2-6F77-E145-BAF4-506360855E0F}">
      <dgm:prSet phldrT="[Text]" custT="1"/>
      <dgm:spPr>
        <a:solidFill>
          <a:srgbClr val="127092"/>
        </a:solidFill>
      </dgm:spPr>
      <dgm:t>
        <a:bodyPr/>
        <a:lstStyle/>
        <a:p>
          <a:r>
            <a:rPr lang="en-US" sz="1000" dirty="0"/>
            <a:t>Massive Communication</a:t>
          </a:r>
        </a:p>
      </dgm:t>
    </dgm:pt>
    <dgm:pt modelId="{8160128A-DD35-534A-B2CE-6DBF70D61035}" type="parTrans" cxnId="{40CCFBBA-F3FC-4A4D-9194-B2BCB3A9620E}">
      <dgm:prSet/>
      <dgm:spPr/>
      <dgm:t>
        <a:bodyPr/>
        <a:lstStyle/>
        <a:p>
          <a:endParaRPr lang="en-US"/>
        </a:p>
      </dgm:t>
    </dgm:pt>
    <dgm:pt modelId="{D57F2FDE-3491-D047-9E0E-1555069791CB}" type="sibTrans" cxnId="{40CCFBBA-F3FC-4A4D-9194-B2BCB3A9620E}">
      <dgm:prSet/>
      <dgm:spPr/>
      <dgm:t>
        <a:bodyPr/>
        <a:lstStyle/>
        <a:p>
          <a:endParaRPr lang="en-US"/>
        </a:p>
      </dgm:t>
    </dgm:pt>
    <dgm:pt modelId="{D917B817-4489-AD4B-8B6D-B14F460A8B04}">
      <dgm:prSet phldrT="[Text]" custT="1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sz="800" dirty="0"/>
            <a:t>Ubiquitous Connectivity</a:t>
          </a:r>
        </a:p>
      </dgm:t>
    </dgm:pt>
    <dgm:pt modelId="{5F5B81D9-B8F8-C94B-9A94-431617E4CE2B}" type="parTrans" cxnId="{21630D94-1457-6947-A304-674AACF65EB7}">
      <dgm:prSet/>
      <dgm:spPr/>
      <dgm:t>
        <a:bodyPr/>
        <a:lstStyle/>
        <a:p>
          <a:endParaRPr lang="en-US"/>
        </a:p>
      </dgm:t>
    </dgm:pt>
    <dgm:pt modelId="{F0606A5D-62C5-1240-ACBB-F13A90736B94}" type="sibTrans" cxnId="{21630D94-1457-6947-A304-674AACF65EB7}">
      <dgm:prSet/>
      <dgm:spPr/>
      <dgm:t>
        <a:bodyPr/>
        <a:lstStyle/>
        <a:p>
          <a:endParaRPr lang="en-US"/>
        </a:p>
      </dgm:t>
    </dgm:pt>
    <dgm:pt modelId="{CE9AF388-5B6F-3B4D-A02F-F82A18F8DBAE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AI Communication</a:t>
          </a:r>
        </a:p>
      </dgm:t>
    </dgm:pt>
    <dgm:pt modelId="{9EFC018F-00A8-2A40-8379-7E00341FF96A}" type="parTrans" cxnId="{03B0175A-1B51-B143-981F-C1C95EE0A173}">
      <dgm:prSet/>
      <dgm:spPr/>
      <dgm:t>
        <a:bodyPr/>
        <a:lstStyle/>
        <a:p>
          <a:endParaRPr lang="en-US"/>
        </a:p>
      </dgm:t>
    </dgm:pt>
    <dgm:pt modelId="{735A0367-4D75-D34E-9EB2-0965C4D0761C}" type="sibTrans" cxnId="{03B0175A-1B51-B143-981F-C1C95EE0A173}">
      <dgm:prSet/>
      <dgm:spPr/>
      <dgm:t>
        <a:bodyPr/>
        <a:lstStyle/>
        <a:p>
          <a:endParaRPr lang="en-US"/>
        </a:p>
      </dgm:t>
    </dgm:pt>
    <dgm:pt modelId="{B85AF858-3FEA-F043-8C06-6B6A99E45F20}">
      <dgm:prSet phldrT="[Text]"/>
      <dgm:spPr>
        <a:solidFill>
          <a:schemeClr val="tx1">
            <a:lumMod val="65000"/>
            <a:lumOff val="35000"/>
          </a:schemeClr>
        </a:solidFill>
      </dgm:spPr>
      <dgm:t>
        <a:bodyPr/>
        <a:lstStyle/>
        <a:p>
          <a:r>
            <a:rPr lang="en-US" dirty="0"/>
            <a:t>Hyper Reliable Low Latency Communication</a:t>
          </a:r>
        </a:p>
      </dgm:t>
    </dgm:pt>
    <dgm:pt modelId="{89047E5C-F156-0B49-A194-CC4784DDEE99}" type="parTrans" cxnId="{803C2251-1C44-964B-84FD-96B7C03D569E}">
      <dgm:prSet/>
      <dgm:spPr/>
      <dgm:t>
        <a:bodyPr/>
        <a:lstStyle/>
        <a:p>
          <a:endParaRPr lang="en-US"/>
        </a:p>
      </dgm:t>
    </dgm:pt>
    <dgm:pt modelId="{00058891-5B86-C748-ADA5-FA357ACA957A}" type="sibTrans" cxnId="{803C2251-1C44-964B-84FD-96B7C03D569E}">
      <dgm:prSet/>
      <dgm:spPr/>
      <dgm:t>
        <a:bodyPr/>
        <a:lstStyle/>
        <a:p>
          <a:endParaRPr lang="en-US"/>
        </a:p>
      </dgm:t>
    </dgm:pt>
    <dgm:pt modelId="{87C2743D-2503-0940-8580-BA794F9719C5}" type="pres">
      <dgm:prSet presAssocID="{2F20CF9F-A4A9-064C-A00B-F1FFBA80F9F9}" presName="Name0" presStyleCnt="0">
        <dgm:presLayoutVars>
          <dgm:dir/>
          <dgm:animLvl val="lvl"/>
          <dgm:resizeHandles val="exact"/>
        </dgm:presLayoutVars>
      </dgm:prSet>
      <dgm:spPr/>
    </dgm:pt>
    <dgm:pt modelId="{4F68F246-5B25-4E4D-95A4-3A1351D42759}" type="pres">
      <dgm:prSet presAssocID="{B84A23BD-99A2-2D4C-9A6D-0A9343BF66DA}" presName="parTxOnly" presStyleLbl="node1" presStyleIdx="0" presStyleCnt="6" custScaleX="110269">
        <dgm:presLayoutVars>
          <dgm:chMax val="0"/>
          <dgm:chPref val="0"/>
          <dgm:bulletEnabled val="1"/>
        </dgm:presLayoutVars>
      </dgm:prSet>
      <dgm:spPr/>
    </dgm:pt>
    <dgm:pt modelId="{894B096B-AD63-1E4F-A4EA-F592209C5A0F}" type="pres">
      <dgm:prSet presAssocID="{CBD5B8DE-4398-A145-A5CD-7A0EAD62FE45}" presName="parTxOnlySpace" presStyleCnt="0"/>
      <dgm:spPr/>
    </dgm:pt>
    <dgm:pt modelId="{DB24D409-A9B3-0B4A-BFE2-ED63DEA92F39}" type="pres">
      <dgm:prSet presAssocID="{6A6466DF-1DD9-E84A-A64D-AB623D38B636}" presName="parTxOnly" presStyleLbl="node1" presStyleIdx="1" presStyleCnt="6" custLinFactX="185960" custLinFactNeighborX="200000" custLinFactNeighborY="-494">
        <dgm:presLayoutVars>
          <dgm:chMax val="0"/>
          <dgm:chPref val="0"/>
          <dgm:bulletEnabled val="1"/>
        </dgm:presLayoutVars>
      </dgm:prSet>
      <dgm:spPr/>
    </dgm:pt>
    <dgm:pt modelId="{DCB53405-498F-9941-80F4-6EA773F5489C}" type="pres">
      <dgm:prSet presAssocID="{37981CA3-A83D-0A4D-B3A3-B7420FC6D262}" presName="parTxOnlySpace" presStyleCnt="0"/>
      <dgm:spPr/>
    </dgm:pt>
    <dgm:pt modelId="{76A0C477-6437-E842-9BD1-BFF352054AF2}" type="pres">
      <dgm:prSet presAssocID="{80FEC6C2-6F77-E145-BAF4-506360855E0F}" presName="parTxOnly" presStyleLbl="node1" presStyleIdx="2" presStyleCnt="6" custScaleX="134067" custLinFactNeighborX="-23347">
        <dgm:presLayoutVars>
          <dgm:chMax val="0"/>
          <dgm:chPref val="0"/>
          <dgm:bulletEnabled val="1"/>
        </dgm:presLayoutVars>
      </dgm:prSet>
      <dgm:spPr/>
    </dgm:pt>
    <dgm:pt modelId="{B5061CD7-C26E-8D45-B160-5CFF31A0A2E8}" type="pres">
      <dgm:prSet presAssocID="{D57F2FDE-3491-D047-9E0E-1555069791CB}" presName="parTxOnlySpace" presStyleCnt="0"/>
      <dgm:spPr/>
    </dgm:pt>
    <dgm:pt modelId="{C043A0B4-D6E0-F248-A09C-2781022BD179}" type="pres">
      <dgm:prSet presAssocID="{D917B817-4489-AD4B-8B6D-B14F460A8B04}" presName="parTxOnly" presStyleLbl="node1" presStyleIdx="3" presStyleCnt="6" custScaleX="108616" custLinFactX="-200000" custLinFactNeighborX="-200960" custLinFactNeighborY="1079">
        <dgm:presLayoutVars>
          <dgm:chMax val="0"/>
          <dgm:chPref val="0"/>
          <dgm:bulletEnabled val="1"/>
        </dgm:presLayoutVars>
      </dgm:prSet>
      <dgm:spPr/>
    </dgm:pt>
    <dgm:pt modelId="{5BE21A42-2D37-6F45-B1CE-F57E0401CA9E}" type="pres">
      <dgm:prSet presAssocID="{F0606A5D-62C5-1240-ACBB-F13A90736B94}" presName="parTxOnlySpace" presStyleCnt="0"/>
      <dgm:spPr/>
    </dgm:pt>
    <dgm:pt modelId="{318BB200-BF81-FB43-AE84-B0B52410101D}" type="pres">
      <dgm:prSet presAssocID="{CE9AF388-5B6F-3B4D-A02F-F82A18F8DBAE}" presName="parTxOnly" presStyleLbl="node1" presStyleIdx="4" presStyleCnt="6" custLinFactX="-13950" custLinFactNeighborX="-100000">
        <dgm:presLayoutVars>
          <dgm:chMax val="0"/>
          <dgm:chPref val="0"/>
          <dgm:bulletEnabled val="1"/>
        </dgm:presLayoutVars>
      </dgm:prSet>
      <dgm:spPr/>
    </dgm:pt>
    <dgm:pt modelId="{0A66DAC4-6986-5546-A236-D831DB6ABBAE}" type="pres">
      <dgm:prSet presAssocID="{735A0367-4D75-D34E-9EB2-0965C4D0761C}" presName="parTxOnlySpace" presStyleCnt="0"/>
      <dgm:spPr/>
    </dgm:pt>
    <dgm:pt modelId="{BCACD202-D694-0149-BB1F-E1D2F318A140}" type="pres">
      <dgm:prSet presAssocID="{B85AF858-3FEA-F043-8C06-6B6A99E45F20}" presName="parTxOnly" presStyleLbl="node1" presStyleIdx="5" presStyleCnt="6" custLinFactX="-20194" custLinFactNeighborX="-100000">
        <dgm:presLayoutVars>
          <dgm:chMax val="0"/>
          <dgm:chPref val="0"/>
          <dgm:bulletEnabled val="1"/>
        </dgm:presLayoutVars>
      </dgm:prSet>
      <dgm:spPr/>
    </dgm:pt>
  </dgm:ptLst>
  <dgm:cxnLst>
    <dgm:cxn modelId="{748A1D25-C4E4-3541-93C3-81858D0D7A94}" srcId="{2F20CF9F-A4A9-064C-A00B-F1FFBA80F9F9}" destId="{B84A23BD-99A2-2D4C-9A6D-0A9343BF66DA}" srcOrd="0" destOrd="0" parTransId="{A5E605B8-F01C-924C-A287-E017AFB89870}" sibTransId="{CBD5B8DE-4398-A145-A5CD-7A0EAD62FE45}"/>
    <dgm:cxn modelId="{796AAC4B-C0D3-A149-8171-BF96B776ADB1}" type="presOf" srcId="{2F20CF9F-A4A9-064C-A00B-F1FFBA80F9F9}" destId="{87C2743D-2503-0940-8580-BA794F9719C5}" srcOrd="0" destOrd="0" presId="urn:microsoft.com/office/officeart/2005/8/layout/chevron1"/>
    <dgm:cxn modelId="{803C2251-1C44-964B-84FD-96B7C03D569E}" srcId="{2F20CF9F-A4A9-064C-A00B-F1FFBA80F9F9}" destId="{B85AF858-3FEA-F043-8C06-6B6A99E45F20}" srcOrd="5" destOrd="0" parTransId="{89047E5C-F156-0B49-A194-CC4784DDEE99}" sibTransId="{00058891-5B86-C748-ADA5-FA357ACA957A}"/>
    <dgm:cxn modelId="{A75B0E57-D8B1-C840-A9B2-84E5DAB6BACC}" type="presOf" srcId="{80FEC6C2-6F77-E145-BAF4-506360855E0F}" destId="{76A0C477-6437-E842-9BD1-BFF352054AF2}" srcOrd="0" destOrd="0" presId="urn:microsoft.com/office/officeart/2005/8/layout/chevron1"/>
    <dgm:cxn modelId="{03B0175A-1B51-B143-981F-C1C95EE0A173}" srcId="{2F20CF9F-A4A9-064C-A00B-F1FFBA80F9F9}" destId="{CE9AF388-5B6F-3B4D-A02F-F82A18F8DBAE}" srcOrd="4" destOrd="0" parTransId="{9EFC018F-00A8-2A40-8379-7E00341FF96A}" sibTransId="{735A0367-4D75-D34E-9EB2-0965C4D0761C}"/>
    <dgm:cxn modelId="{F5740B6B-1863-3E48-93A1-06DABCD8C191}" type="presOf" srcId="{B85AF858-3FEA-F043-8C06-6B6A99E45F20}" destId="{BCACD202-D694-0149-BB1F-E1D2F318A140}" srcOrd="0" destOrd="0" presId="urn:microsoft.com/office/officeart/2005/8/layout/chevron1"/>
    <dgm:cxn modelId="{20CAA883-57EE-EB4F-B9BE-4310226F7D2E}" srcId="{2F20CF9F-A4A9-064C-A00B-F1FFBA80F9F9}" destId="{6A6466DF-1DD9-E84A-A64D-AB623D38B636}" srcOrd="1" destOrd="0" parTransId="{AFCAF077-4D0B-E74C-959B-E41E5D25B08E}" sibTransId="{37981CA3-A83D-0A4D-B3A3-B7420FC6D262}"/>
    <dgm:cxn modelId="{21630D94-1457-6947-A304-674AACF65EB7}" srcId="{2F20CF9F-A4A9-064C-A00B-F1FFBA80F9F9}" destId="{D917B817-4489-AD4B-8B6D-B14F460A8B04}" srcOrd="3" destOrd="0" parTransId="{5F5B81D9-B8F8-C94B-9A94-431617E4CE2B}" sibTransId="{F0606A5D-62C5-1240-ACBB-F13A90736B94}"/>
    <dgm:cxn modelId="{12B13CA1-1966-AB4F-8BFA-D2DA54915902}" type="presOf" srcId="{D917B817-4489-AD4B-8B6D-B14F460A8B04}" destId="{C043A0B4-D6E0-F248-A09C-2781022BD179}" srcOrd="0" destOrd="0" presId="urn:microsoft.com/office/officeart/2005/8/layout/chevron1"/>
    <dgm:cxn modelId="{97B963BA-25C8-AF42-8519-E02147FF5E77}" type="presOf" srcId="{6A6466DF-1DD9-E84A-A64D-AB623D38B636}" destId="{DB24D409-A9B3-0B4A-BFE2-ED63DEA92F39}" srcOrd="0" destOrd="0" presId="urn:microsoft.com/office/officeart/2005/8/layout/chevron1"/>
    <dgm:cxn modelId="{40CCFBBA-F3FC-4A4D-9194-B2BCB3A9620E}" srcId="{2F20CF9F-A4A9-064C-A00B-F1FFBA80F9F9}" destId="{80FEC6C2-6F77-E145-BAF4-506360855E0F}" srcOrd="2" destOrd="0" parTransId="{8160128A-DD35-534A-B2CE-6DBF70D61035}" sibTransId="{D57F2FDE-3491-D047-9E0E-1555069791CB}"/>
    <dgm:cxn modelId="{35FBB8C5-FAC2-DE45-BE67-0A4B67BDB84F}" type="presOf" srcId="{CE9AF388-5B6F-3B4D-A02F-F82A18F8DBAE}" destId="{318BB200-BF81-FB43-AE84-B0B52410101D}" srcOrd="0" destOrd="0" presId="urn:microsoft.com/office/officeart/2005/8/layout/chevron1"/>
    <dgm:cxn modelId="{8C8DB6ED-3FCC-6447-B0F6-9CD484E1D05A}" type="presOf" srcId="{B84A23BD-99A2-2D4C-9A6D-0A9343BF66DA}" destId="{4F68F246-5B25-4E4D-95A4-3A1351D42759}" srcOrd="0" destOrd="0" presId="urn:microsoft.com/office/officeart/2005/8/layout/chevron1"/>
    <dgm:cxn modelId="{98E32EE4-F1A2-DA40-92C4-52F67561F8A2}" type="presParOf" srcId="{87C2743D-2503-0940-8580-BA794F9719C5}" destId="{4F68F246-5B25-4E4D-95A4-3A1351D42759}" srcOrd="0" destOrd="0" presId="urn:microsoft.com/office/officeart/2005/8/layout/chevron1"/>
    <dgm:cxn modelId="{DE16B3D2-47D4-2D4B-B8D8-081CC54A2E04}" type="presParOf" srcId="{87C2743D-2503-0940-8580-BA794F9719C5}" destId="{894B096B-AD63-1E4F-A4EA-F592209C5A0F}" srcOrd="1" destOrd="0" presId="urn:microsoft.com/office/officeart/2005/8/layout/chevron1"/>
    <dgm:cxn modelId="{58B8AF29-C37E-AD45-A669-349ACA7CCDFA}" type="presParOf" srcId="{87C2743D-2503-0940-8580-BA794F9719C5}" destId="{DB24D409-A9B3-0B4A-BFE2-ED63DEA92F39}" srcOrd="2" destOrd="0" presId="urn:microsoft.com/office/officeart/2005/8/layout/chevron1"/>
    <dgm:cxn modelId="{CFF60B96-5DF9-724F-9BA6-25B9462AE3D0}" type="presParOf" srcId="{87C2743D-2503-0940-8580-BA794F9719C5}" destId="{DCB53405-498F-9941-80F4-6EA773F5489C}" srcOrd="3" destOrd="0" presId="urn:microsoft.com/office/officeart/2005/8/layout/chevron1"/>
    <dgm:cxn modelId="{DBB1BA8E-2465-614A-99D7-88080C54048A}" type="presParOf" srcId="{87C2743D-2503-0940-8580-BA794F9719C5}" destId="{76A0C477-6437-E842-9BD1-BFF352054AF2}" srcOrd="4" destOrd="0" presId="urn:microsoft.com/office/officeart/2005/8/layout/chevron1"/>
    <dgm:cxn modelId="{71E92DF2-B50C-364B-A008-4902EB2AFFE5}" type="presParOf" srcId="{87C2743D-2503-0940-8580-BA794F9719C5}" destId="{B5061CD7-C26E-8D45-B160-5CFF31A0A2E8}" srcOrd="5" destOrd="0" presId="urn:microsoft.com/office/officeart/2005/8/layout/chevron1"/>
    <dgm:cxn modelId="{1CD6280E-85EA-F445-BB78-993F6AC11633}" type="presParOf" srcId="{87C2743D-2503-0940-8580-BA794F9719C5}" destId="{C043A0B4-D6E0-F248-A09C-2781022BD179}" srcOrd="6" destOrd="0" presId="urn:microsoft.com/office/officeart/2005/8/layout/chevron1"/>
    <dgm:cxn modelId="{97E62197-C22A-6C46-A778-726730B78771}" type="presParOf" srcId="{87C2743D-2503-0940-8580-BA794F9719C5}" destId="{5BE21A42-2D37-6F45-B1CE-F57E0401CA9E}" srcOrd="7" destOrd="0" presId="urn:microsoft.com/office/officeart/2005/8/layout/chevron1"/>
    <dgm:cxn modelId="{478C8DFD-2C89-9240-9F48-A951FA2CF4C5}" type="presParOf" srcId="{87C2743D-2503-0940-8580-BA794F9719C5}" destId="{318BB200-BF81-FB43-AE84-B0B52410101D}" srcOrd="8" destOrd="0" presId="urn:microsoft.com/office/officeart/2005/8/layout/chevron1"/>
    <dgm:cxn modelId="{AFB92EFE-9732-0A45-A1B7-6EAF4424B267}" type="presParOf" srcId="{87C2743D-2503-0940-8580-BA794F9719C5}" destId="{0A66DAC4-6986-5546-A236-D831DB6ABBAE}" srcOrd="9" destOrd="0" presId="urn:microsoft.com/office/officeart/2005/8/layout/chevron1"/>
    <dgm:cxn modelId="{092ABED5-438C-664E-BE03-E45FCA597D9D}" type="presParOf" srcId="{87C2743D-2503-0940-8580-BA794F9719C5}" destId="{BCACD202-D694-0149-BB1F-E1D2F318A140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64F1FC6-D7C1-1448-9EB2-EB27FC82ABA5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C956F1C5-A967-034B-B741-D163B3596162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Smart Industry</a:t>
          </a:r>
          <a:endParaRPr lang="en-US" dirty="0"/>
        </a:p>
      </dgm:t>
    </dgm:pt>
    <dgm:pt modelId="{4ED24DB2-3B8C-C241-8D0F-B376ACE73ECA}" type="parTrans" cxnId="{5B7E0D4F-5098-CA47-8DE3-0C21CA1E22F0}">
      <dgm:prSet/>
      <dgm:spPr/>
      <dgm:t>
        <a:bodyPr/>
        <a:lstStyle/>
        <a:p>
          <a:endParaRPr lang="en-US"/>
        </a:p>
      </dgm:t>
    </dgm:pt>
    <dgm:pt modelId="{4664C072-175C-7B44-BB65-27640D23C41C}" type="sibTrans" cxnId="{5B7E0D4F-5098-CA47-8DE3-0C21CA1E22F0}">
      <dgm:prSet/>
      <dgm:spPr/>
      <dgm:t>
        <a:bodyPr/>
        <a:lstStyle/>
        <a:p>
          <a:endParaRPr lang="en-US"/>
        </a:p>
      </dgm:t>
    </dgm:pt>
    <dgm:pt modelId="{14570EC9-F57E-B247-A2AB-94F91CB6D6AD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0" i="0" kern="1200" dirty="0">
              <a:latin typeface="Aptos" panose="020B0004020202020204" pitchFamily="34" charset="0"/>
              <a:cs typeface="Calibri Light" panose="020F0302020204030204" pitchFamily="34" charset="0"/>
            </a:rPr>
            <a:t>UAVs or AGVs for logistics, package delivery</a:t>
          </a:r>
        </a:p>
        <a:p>
          <a:pPr>
            <a:lnSpc>
              <a:spcPct val="100000"/>
            </a:lnSpc>
          </a:pPr>
          <a:r>
            <a:rPr lang="en-US" sz="1600" b="0" i="0" kern="1200" dirty="0">
              <a:latin typeface="Aptos" panose="020B0004020202020204" pitchFamily="34" charset="0"/>
              <a:ea typeface="+mn-ea"/>
              <a:cs typeface="Calibri Light" panose="020F0302020204030204" pitchFamily="34" charset="0"/>
            </a:rPr>
            <a:t>Robo Taxis</a:t>
          </a:r>
        </a:p>
      </dgm:t>
    </dgm:pt>
    <dgm:pt modelId="{988321C0-4282-2D4F-A077-4FAD3A769680}" type="parTrans" cxnId="{0D8DFEB7-8300-DC4B-A8E0-03440018CBC8}">
      <dgm:prSet/>
      <dgm:spPr/>
      <dgm:t>
        <a:bodyPr/>
        <a:lstStyle/>
        <a:p>
          <a:endParaRPr lang="en-US"/>
        </a:p>
      </dgm:t>
    </dgm:pt>
    <dgm:pt modelId="{BF68A2F9-93D9-3245-85F2-383F18806174}" type="sibTrans" cxnId="{0D8DFEB7-8300-DC4B-A8E0-03440018CBC8}">
      <dgm:prSet/>
      <dgm:spPr/>
      <dgm:t>
        <a:bodyPr/>
        <a:lstStyle/>
        <a:p>
          <a:endParaRPr lang="en-US"/>
        </a:p>
      </dgm:t>
    </dgm:pt>
    <dgm:pt modelId="{A01C6934-968E-B247-9969-3C4E50352B7B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Autonomous Vehicles</a:t>
          </a:r>
        </a:p>
      </dgm:t>
    </dgm:pt>
    <dgm:pt modelId="{EDDAABF3-FF7F-B949-94BB-34F46DDB5D1D}" type="parTrans" cxnId="{54D3C901-6626-C74C-B1BA-D878D3F69F17}">
      <dgm:prSet/>
      <dgm:spPr/>
      <dgm:t>
        <a:bodyPr/>
        <a:lstStyle/>
        <a:p>
          <a:endParaRPr lang="en-US"/>
        </a:p>
      </dgm:t>
    </dgm:pt>
    <dgm:pt modelId="{6F7BCC6D-75B7-AF42-8DF5-EB9BC78E3C12}" type="sibTrans" cxnId="{54D3C901-6626-C74C-B1BA-D878D3F69F17}">
      <dgm:prSet/>
      <dgm:spPr/>
      <dgm:t>
        <a:bodyPr/>
        <a:lstStyle/>
        <a:p>
          <a:endParaRPr lang="en-US"/>
        </a:p>
      </dgm:t>
    </dgm:pt>
    <dgm:pt modelId="{FD8F8644-B249-7E4F-BAB8-974E4F02D58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0" i="0" dirty="0">
              <a:latin typeface="Aptos" panose="020B0004020202020204" pitchFamily="34" charset="0"/>
            </a:rPr>
            <a:t>End-to-end closed loop autonomous processes in factories.</a:t>
          </a:r>
        </a:p>
      </dgm:t>
    </dgm:pt>
    <dgm:pt modelId="{F272C49A-5BF1-6246-8C25-267CF0BB8103}" type="parTrans" cxnId="{895FB058-0F30-F94F-AFED-E517BD5E5FBA}">
      <dgm:prSet/>
      <dgm:spPr/>
      <dgm:t>
        <a:bodyPr/>
        <a:lstStyle/>
        <a:p>
          <a:endParaRPr lang="en-US"/>
        </a:p>
      </dgm:t>
    </dgm:pt>
    <dgm:pt modelId="{F17F2039-F325-884F-A22C-891597C3D30F}" type="sibTrans" cxnId="{895FB058-0F30-F94F-AFED-E517BD5E5FBA}">
      <dgm:prSet/>
      <dgm:spPr/>
      <dgm:t>
        <a:bodyPr/>
        <a:lstStyle/>
        <a:p>
          <a:endParaRPr lang="en-US"/>
        </a:p>
      </dgm:t>
    </dgm:pt>
    <dgm:pt modelId="{9CF17467-91A0-E648-AD85-28D095CC2064}">
      <dgm:prSet phldrT="[Text]"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Connected Living</a:t>
          </a:r>
        </a:p>
      </dgm:t>
    </dgm:pt>
    <dgm:pt modelId="{0FE177B9-3555-904A-AFD8-05BDF9CFB2CC}" type="parTrans" cxnId="{330B59B5-E8EE-1842-A194-AE554AF671D5}">
      <dgm:prSet/>
      <dgm:spPr/>
      <dgm:t>
        <a:bodyPr/>
        <a:lstStyle/>
        <a:p>
          <a:endParaRPr lang="en-US"/>
        </a:p>
      </dgm:t>
    </dgm:pt>
    <dgm:pt modelId="{34C9B05E-04CB-DB4B-8AC3-EB3CD130E1F8}" type="sibTrans" cxnId="{330B59B5-E8EE-1842-A194-AE554AF671D5}">
      <dgm:prSet/>
      <dgm:spPr/>
      <dgm:t>
        <a:bodyPr/>
        <a:lstStyle/>
        <a:p>
          <a:endParaRPr lang="en-US"/>
        </a:p>
      </dgm:t>
    </dgm:pt>
    <dgm:pt modelId="{B5F59981-F57F-9D49-B6A1-E17511BC2C1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Smart Hospitals</a:t>
          </a:r>
        </a:p>
      </dgm:t>
    </dgm:pt>
    <dgm:pt modelId="{CAD26D7E-BC4F-5B4B-A4E0-33DB14082D98}" type="parTrans" cxnId="{418F1A27-53B3-EF4E-9257-10CB4F617385}">
      <dgm:prSet/>
      <dgm:spPr/>
      <dgm:t>
        <a:bodyPr/>
        <a:lstStyle/>
        <a:p>
          <a:endParaRPr lang="en-US"/>
        </a:p>
      </dgm:t>
    </dgm:pt>
    <dgm:pt modelId="{6AACD687-2D32-2849-BDF0-2B3EC5CA8566}" type="sibTrans" cxnId="{418F1A27-53B3-EF4E-9257-10CB4F617385}">
      <dgm:prSet/>
      <dgm:spPr/>
      <dgm:t>
        <a:bodyPr/>
        <a:lstStyle/>
        <a:p>
          <a:endParaRPr lang="en-US"/>
        </a:p>
      </dgm:t>
    </dgm:pt>
    <dgm:pt modelId="{63198278-3E9E-254C-A077-4E73AC0D05B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0" i="0" dirty="0">
              <a:latin typeface="Aptos" panose="020B0004020202020204" pitchFamily="34" charset="0"/>
            </a:rPr>
            <a:t>AI enabled product research, design and  prototyping</a:t>
          </a:r>
        </a:p>
      </dgm:t>
    </dgm:pt>
    <dgm:pt modelId="{0D5CD4CA-1956-7F4E-9F5C-6BE6C46FF317}" type="parTrans" cxnId="{799C4D22-1021-814F-BF23-5E646F056D82}">
      <dgm:prSet/>
      <dgm:spPr/>
      <dgm:t>
        <a:bodyPr/>
        <a:lstStyle/>
        <a:p>
          <a:endParaRPr lang="en-US"/>
        </a:p>
      </dgm:t>
    </dgm:pt>
    <dgm:pt modelId="{E9559D8C-4E97-894D-9911-9BE7FC9CA6D6}" type="sibTrans" cxnId="{799C4D22-1021-814F-BF23-5E646F056D82}">
      <dgm:prSet/>
      <dgm:spPr/>
      <dgm:t>
        <a:bodyPr/>
        <a:lstStyle/>
        <a:p>
          <a:endParaRPr lang="en-US"/>
        </a:p>
      </dgm:t>
    </dgm:pt>
    <dgm:pt modelId="{F473C428-3F80-5E45-9677-27B4818244FF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0" i="0" dirty="0">
              <a:latin typeface="Aptos" panose="020B0004020202020204" pitchFamily="34" charset="0"/>
            </a:rPr>
            <a:t>Connected Cobots</a:t>
          </a:r>
        </a:p>
      </dgm:t>
    </dgm:pt>
    <dgm:pt modelId="{2F462142-47B4-214A-9484-2EB30BCA3B45}" type="parTrans" cxnId="{4C7C74EB-A2B1-2C4E-BB7B-63829B95188F}">
      <dgm:prSet/>
      <dgm:spPr/>
      <dgm:t>
        <a:bodyPr/>
        <a:lstStyle/>
        <a:p>
          <a:endParaRPr lang="en-US"/>
        </a:p>
      </dgm:t>
    </dgm:pt>
    <dgm:pt modelId="{71E3209E-7888-E34E-950B-791E672F48E4}" type="sibTrans" cxnId="{4C7C74EB-A2B1-2C4E-BB7B-63829B95188F}">
      <dgm:prSet/>
      <dgm:spPr/>
      <dgm:t>
        <a:bodyPr/>
        <a:lstStyle/>
        <a:p>
          <a:endParaRPr lang="en-US"/>
        </a:p>
      </dgm:t>
    </dgm:pt>
    <dgm:pt modelId="{08B950E4-6FC2-5F46-9733-1249A1F6EA5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Tele-health with xR will utilize data from wearables in real-time to diagnose patients.</a:t>
          </a:r>
        </a:p>
      </dgm:t>
    </dgm:pt>
    <dgm:pt modelId="{CEBBE3B4-10F6-5540-A64C-9381A66AF053}" type="parTrans" cxnId="{358EFAA5-68C9-6A42-9280-3AF89ADEF15B}">
      <dgm:prSet/>
      <dgm:spPr/>
      <dgm:t>
        <a:bodyPr/>
        <a:lstStyle/>
        <a:p>
          <a:endParaRPr lang="en-US"/>
        </a:p>
      </dgm:t>
    </dgm:pt>
    <dgm:pt modelId="{8F527E16-09E5-FD40-BD85-B04BF0E00FA4}" type="sibTrans" cxnId="{358EFAA5-68C9-6A42-9280-3AF89ADEF15B}">
      <dgm:prSet/>
      <dgm:spPr/>
      <dgm:t>
        <a:bodyPr/>
        <a:lstStyle/>
        <a:p>
          <a:endParaRPr lang="en-US"/>
        </a:p>
      </dgm:t>
    </dgm:pt>
    <dgm:pt modelId="{18661669-3962-FE42-99DF-64873EC9CBB8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Classrooms with xR will provide students immersive learning.</a:t>
          </a:r>
        </a:p>
      </dgm:t>
    </dgm:pt>
    <dgm:pt modelId="{6B13B596-86AE-1143-8A3F-74C52342443F}" type="parTrans" cxnId="{A960824B-CD09-704A-9E10-1BE77E06416B}">
      <dgm:prSet/>
      <dgm:spPr/>
      <dgm:t>
        <a:bodyPr/>
        <a:lstStyle/>
        <a:p>
          <a:endParaRPr lang="en-US"/>
        </a:p>
      </dgm:t>
    </dgm:pt>
    <dgm:pt modelId="{7C4275DF-ECC9-FE44-8E5D-F5169BC7DF46}" type="sibTrans" cxnId="{A960824B-CD09-704A-9E10-1BE77E06416B}">
      <dgm:prSet/>
      <dgm:spPr/>
      <dgm:t>
        <a:bodyPr/>
        <a:lstStyle/>
        <a:p>
          <a:endParaRPr lang="en-US"/>
        </a:p>
      </dgm:t>
    </dgm:pt>
    <dgm:pt modelId="{D33E2E0E-B010-AA4C-BDA8-78E72736E685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1600" b="0" i="0" dirty="0">
              <a:latin typeface="Aptos" panose="020B0004020202020204" pitchFamily="34" charset="0"/>
            </a:rPr>
            <a:t>Smart Homes</a:t>
          </a:r>
        </a:p>
      </dgm:t>
    </dgm:pt>
    <dgm:pt modelId="{95AA6A17-504D-E141-8B16-577D160907A7}" type="parTrans" cxnId="{86AEFC7E-1053-2B48-9A7C-E5D63FF4E3A6}">
      <dgm:prSet/>
      <dgm:spPr/>
      <dgm:t>
        <a:bodyPr/>
        <a:lstStyle/>
        <a:p>
          <a:endParaRPr lang="en-US"/>
        </a:p>
      </dgm:t>
    </dgm:pt>
    <dgm:pt modelId="{C2D6CCCD-86E9-DD44-A774-328344A4218E}" type="sibTrans" cxnId="{86AEFC7E-1053-2B48-9A7C-E5D63FF4E3A6}">
      <dgm:prSet/>
      <dgm:spPr/>
      <dgm:t>
        <a:bodyPr/>
        <a:lstStyle/>
        <a:p>
          <a:endParaRPr lang="en-US"/>
        </a:p>
      </dgm:t>
    </dgm:pt>
    <dgm:pt modelId="{2551DC85-C658-44B7-AEB3-6843507DD473}" type="pres">
      <dgm:prSet presAssocID="{864F1FC6-D7C1-1448-9EB2-EB27FC82ABA5}" presName="root" presStyleCnt="0">
        <dgm:presLayoutVars>
          <dgm:dir/>
          <dgm:resizeHandles val="exact"/>
        </dgm:presLayoutVars>
      </dgm:prSet>
      <dgm:spPr/>
    </dgm:pt>
    <dgm:pt modelId="{C99C8920-3FBF-4B6E-A2CF-939C7673C008}" type="pres">
      <dgm:prSet presAssocID="{C956F1C5-A967-034B-B741-D163B3596162}" presName="compNode" presStyleCnt="0"/>
      <dgm:spPr/>
    </dgm:pt>
    <dgm:pt modelId="{9548173C-61C7-49D0-B536-C19BEC276428}" type="pres">
      <dgm:prSet presAssocID="{C956F1C5-A967-034B-B741-D163B3596162}" presName="iconRect" presStyleLbl="node1" presStyleIdx="0" presStyleCnt="4" custLinFactNeighborX="25446" custLinFactNeighborY="7187"/>
      <dgm:spPr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000" b="-2000"/>
          </a:stretch>
        </a:blipFill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D62E19A5-DDDE-48BE-8B91-1ED170319AD1}" type="pres">
      <dgm:prSet presAssocID="{C956F1C5-A967-034B-B741-D163B3596162}" presName="iconSpace" presStyleCnt="0"/>
      <dgm:spPr/>
    </dgm:pt>
    <dgm:pt modelId="{AD4B3C25-AA88-42BA-AED0-355C9F8BD505}" type="pres">
      <dgm:prSet presAssocID="{C956F1C5-A967-034B-B741-D163B3596162}" presName="parTx" presStyleLbl="revTx" presStyleIdx="0" presStyleCnt="8">
        <dgm:presLayoutVars>
          <dgm:chMax val="0"/>
          <dgm:chPref val="0"/>
        </dgm:presLayoutVars>
      </dgm:prSet>
      <dgm:spPr/>
    </dgm:pt>
    <dgm:pt modelId="{A78E75CD-ED34-4924-8BAD-4E3B8E215DF5}" type="pres">
      <dgm:prSet presAssocID="{C956F1C5-A967-034B-B741-D163B3596162}" presName="txSpace" presStyleCnt="0"/>
      <dgm:spPr/>
    </dgm:pt>
    <dgm:pt modelId="{6EEAE9AD-0A4B-4018-935C-7814008979F5}" type="pres">
      <dgm:prSet presAssocID="{C956F1C5-A967-034B-B741-D163B3596162}" presName="desTx" presStyleLbl="revTx" presStyleIdx="1" presStyleCnt="8">
        <dgm:presLayoutVars/>
      </dgm:prSet>
      <dgm:spPr/>
    </dgm:pt>
    <dgm:pt modelId="{CD947BCF-13C3-4B67-BDC5-0C9E069FDD62}" type="pres">
      <dgm:prSet presAssocID="{4664C072-175C-7B44-BB65-27640D23C41C}" presName="sibTrans" presStyleCnt="0"/>
      <dgm:spPr/>
    </dgm:pt>
    <dgm:pt modelId="{590F384B-4A7B-4B7C-8C5D-771A962F4B67}" type="pres">
      <dgm:prSet presAssocID="{A01C6934-968E-B247-9969-3C4E50352B7B}" presName="compNode" presStyleCnt="0"/>
      <dgm:spPr/>
    </dgm:pt>
    <dgm:pt modelId="{4A4FFCA8-BB7A-4A65-860C-12F1756D95BC}" type="pres">
      <dgm:prSet presAssocID="{A01C6934-968E-B247-9969-3C4E50352B7B}" presName="iconRect" presStyleLbl="node1" presStyleIdx="1" presStyleCnt="4" custLinFactNeighborX="42742" custLinFactNeighborY="7187"/>
      <dgm:spPr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000" b="-2000"/>
          </a:stretch>
        </a:blipFill>
      </dgm:spPr>
      <dgm:extLst>
        <a:ext uri="{E40237B7-FDA0-4F09-8148-C483321AD2D9}">
          <dgm14:cNvPr xmlns:dgm14="http://schemas.microsoft.com/office/drawing/2010/diagram" id="0" name="" descr="Processor"/>
        </a:ext>
      </dgm:extLst>
    </dgm:pt>
    <dgm:pt modelId="{023216A3-24FA-4D28-993E-C2AED55741FE}" type="pres">
      <dgm:prSet presAssocID="{A01C6934-968E-B247-9969-3C4E50352B7B}" presName="iconSpace" presStyleCnt="0"/>
      <dgm:spPr/>
    </dgm:pt>
    <dgm:pt modelId="{4EDF25DF-5995-4E69-BB8F-81FE834F5A81}" type="pres">
      <dgm:prSet presAssocID="{A01C6934-968E-B247-9969-3C4E50352B7B}" presName="parTx" presStyleLbl="revTx" presStyleIdx="2" presStyleCnt="8">
        <dgm:presLayoutVars>
          <dgm:chMax val="0"/>
          <dgm:chPref val="0"/>
        </dgm:presLayoutVars>
      </dgm:prSet>
      <dgm:spPr/>
    </dgm:pt>
    <dgm:pt modelId="{8D329E47-234A-4844-B658-65C4547E103D}" type="pres">
      <dgm:prSet presAssocID="{A01C6934-968E-B247-9969-3C4E50352B7B}" presName="txSpace" presStyleCnt="0"/>
      <dgm:spPr/>
    </dgm:pt>
    <dgm:pt modelId="{6007EC07-3647-44B4-AD30-82E2E6C87F0A}" type="pres">
      <dgm:prSet presAssocID="{A01C6934-968E-B247-9969-3C4E50352B7B}" presName="desTx" presStyleLbl="revTx" presStyleIdx="3" presStyleCnt="8" custLinFactNeighborX="473" custLinFactNeighborY="-4200">
        <dgm:presLayoutVars/>
      </dgm:prSet>
      <dgm:spPr/>
    </dgm:pt>
    <dgm:pt modelId="{F974B469-C8D0-472A-9E1A-C525238A3AAC}" type="pres">
      <dgm:prSet presAssocID="{6F7BCC6D-75B7-AF42-8DF5-EB9BC78E3C12}" presName="sibTrans" presStyleCnt="0"/>
      <dgm:spPr/>
    </dgm:pt>
    <dgm:pt modelId="{50F4298C-BE2B-42DE-99B7-F06FA61B5386}" type="pres">
      <dgm:prSet presAssocID="{9CF17467-91A0-E648-AD85-28D095CC2064}" presName="compNode" presStyleCnt="0"/>
      <dgm:spPr/>
    </dgm:pt>
    <dgm:pt modelId="{A1C6F4C0-FFF7-46A9-AA1C-F852D6A55350}" type="pres">
      <dgm:prSet presAssocID="{9CF17467-91A0-E648-AD85-28D095CC2064}" presName="iconRect" presStyleLbl="node1" presStyleIdx="2" presStyleCnt="4"/>
      <dgm:spPr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000" b="-2000"/>
          </a:stretch>
        </a:blipFill>
      </dgm:spPr>
    </dgm:pt>
    <dgm:pt modelId="{EFE62259-E302-441E-A170-DA386BFFF264}" type="pres">
      <dgm:prSet presAssocID="{9CF17467-91A0-E648-AD85-28D095CC2064}" presName="iconSpace" presStyleCnt="0"/>
      <dgm:spPr/>
    </dgm:pt>
    <dgm:pt modelId="{5A22E227-4779-4166-A13B-28B08D4C50B2}" type="pres">
      <dgm:prSet presAssocID="{9CF17467-91A0-E648-AD85-28D095CC2064}" presName="parTx" presStyleLbl="revTx" presStyleIdx="4" presStyleCnt="8">
        <dgm:presLayoutVars>
          <dgm:chMax val="0"/>
          <dgm:chPref val="0"/>
        </dgm:presLayoutVars>
      </dgm:prSet>
      <dgm:spPr/>
    </dgm:pt>
    <dgm:pt modelId="{E26AA90E-FB50-4D24-ACEF-A5E39AB90D69}" type="pres">
      <dgm:prSet presAssocID="{9CF17467-91A0-E648-AD85-28D095CC2064}" presName="txSpace" presStyleCnt="0"/>
      <dgm:spPr/>
    </dgm:pt>
    <dgm:pt modelId="{91CB4845-1435-4E9B-8769-A7DE4F4F63C5}" type="pres">
      <dgm:prSet presAssocID="{9CF17467-91A0-E648-AD85-28D095CC2064}" presName="desTx" presStyleLbl="revTx" presStyleIdx="5" presStyleCnt="8" custLinFactNeighborX="-267" custLinFactNeighborY="-7422">
        <dgm:presLayoutVars/>
      </dgm:prSet>
      <dgm:spPr/>
    </dgm:pt>
    <dgm:pt modelId="{CC873FEE-7BDE-48E1-8896-BAF24798F08C}" type="pres">
      <dgm:prSet presAssocID="{34C9B05E-04CB-DB4B-8AC3-EB3CD130E1F8}" presName="sibTrans" presStyleCnt="0"/>
      <dgm:spPr/>
    </dgm:pt>
    <dgm:pt modelId="{811B4F8E-F89A-40CE-857D-31C2E69B5454}" type="pres">
      <dgm:prSet presAssocID="{B5F59981-F57F-9D49-B6A1-E17511BC2C14}" presName="compNode" presStyleCnt="0"/>
      <dgm:spPr/>
    </dgm:pt>
    <dgm:pt modelId="{8FA9750B-E340-4808-B49C-74CED13368E9}" type="pres">
      <dgm:prSet presAssocID="{B5F59981-F57F-9D49-B6A1-E17511BC2C14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3000" b="-3000"/>
          </a:stretch>
        </a:blipFill>
      </dgm:spPr>
      <dgm:extLst>
        <a:ext uri="{E40237B7-FDA0-4F09-8148-C483321AD2D9}">
          <dgm14:cNvPr xmlns:dgm14="http://schemas.microsoft.com/office/drawing/2010/diagram" id="0" name="" descr="Medical with solid fill"/>
        </a:ext>
      </dgm:extLst>
    </dgm:pt>
    <dgm:pt modelId="{165F74C3-613E-45DE-9744-3D887FEA4E2B}" type="pres">
      <dgm:prSet presAssocID="{B5F59981-F57F-9D49-B6A1-E17511BC2C14}" presName="iconSpace" presStyleCnt="0"/>
      <dgm:spPr/>
    </dgm:pt>
    <dgm:pt modelId="{AC642549-4F6A-4739-AF30-BB34784E7198}" type="pres">
      <dgm:prSet presAssocID="{B5F59981-F57F-9D49-B6A1-E17511BC2C14}" presName="parTx" presStyleLbl="revTx" presStyleIdx="6" presStyleCnt="8">
        <dgm:presLayoutVars>
          <dgm:chMax val="0"/>
          <dgm:chPref val="0"/>
        </dgm:presLayoutVars>
      </dgm:prSet>
      <dgm:spPr/>
    </dgm:pt>
    <dgm:pt modelId="{ECF4C37B-C996-43C5-A4F5-1C9B76866CA5}" type="pres">
      <dgm:prSet presAssocID="{B5F59981-F57F-9D49-B6A1-E17511BC2C14}" presName="txSpace" presStyleCnt="0"/>
      <dgm:spPr/>
    </dgm:pt>
    <dgm:pt modelId="{C476918F-D3BC-40EB-9787-22D199B41AB9}" type="pres">
      <dgm:prSet presAssocID="{B5F59981-F57F-9D49-B6A1-E17511BC2C14}" presName="desTx" presStyleLbl="revTx" presStyleIdx="7" presStyleCnt="8" custLinFactNeighborX="-9398" custLinFactNeighborY="1341">
        <dgm:presLayoutVars/>
      </dgm:prSet>
      <dgm:spPr/>
    </dgm:pt>
  </dgm:ptLst>
  <dgm:cxnLst>
    <dgm:cxn modelId="{54D3C901-6626-C74C-B1BA-D878D3F69F17}" srcId="{864F1FC6-D7C1-1448-9EB2-EB27FC82ABA5}" destId="{A01C6934-968E-B247-9969-3C4E50352B7B}" srcOrd="1" destOrd="0" parTransId="{EDDAABF3-FF7F-B949-94BB-34F46DDB5D1D}" sibTransId="{6F7BCC6D-75B7-AF42-8DF5-EB9BC78E3C12}"/>
    <dgm:cxn modelId="{799C4D22-1021-814F-BF23-5E646F056D82}" srcId="{C956F1C5-A967-034B-B741-D163B3596162}" destId="{63198278-3E9E-254C-A077-4E73AC0D05BE}" srcOrd="1" destOrd="0" parTransId="{0D5CD4CA-1956-7F4E-9F5C-6BE6C46FF317}" sibTransId="{E9559D8C-4E97-894D-9911-9BE7FC9CA6D6}"/>
    <dgm:cxn modelId="{FA6EE623-73DE-9142-A899-A41411416F31}" type="presOf" srcId="{F473C428-3F80-5E45-9677-27B4818244FF}" destId="{91CB4845-1435-4E9B-8769-A7DE4F4F63C5}" srcOrd="0" destOrd="0" presId="urn:microsoft.com/office/officeart/2018/2/layout/IconLabelDescriptionList"/>
    <dgm:cxn modelId="{418F1A27-53B3-EF4E-9257-10CB4F617385}" srcId="{864F1FC6-D7C1-1448-9EB2-EB27FC82ABA5}" destId="{B5F59981-F57F-9D49-B6A1-E17511BC2C14}" srcOrd="3" destOrd="0" parTransId="{CAD26D7E-BC4F-5B4B-A4E0-33DB14082D98}" sibTransId="{6AACD687-2D32-2849-BDF0-2B3EC5CA8566}"/>
    <dgm:cxn modelId="{31924446-AB82-B542-9925-2F70BFF74AC2}" type="presOf" srcId="{63198278-3E9E-254C-A077-4E73AC0D05BE}" destId="{6EEAE9AD-0A4B-4018-935C-7814008979F5}" srcOrd="0" destOrd="1" presId="urn:microsoft.com/office/officeart/2018/2/layout/IconLabelDescriptionList"/>
    <dgm:cxn modelId="{A960824B-CD09-704A-9E10-1BE77E06416B}" srcId="{B5F59981-F57F-9D49-B6A1-E17511BC2C14}" destId="{18661669-3962-FE42-99DF-64873EC9CBB8}" srcOrd="1" destOrd="0" parTransId="{6B13B596-86AE-1143-8A3F-74C52342443F}" sibTransId="{7C4275DF-ECC9-FE44-8E5D-F5169BC7DF46}"/>
    <dgm:cxn modelId="{5B7E0D4F-5098-CA47-8DE3-0C21CA1E22F0}" srcId="{864F1FC6-D7C1-1448-9EB2-EB27FC82ABA5}" destId="{C956F1C5-A967-034B-B741-D163B3596162}" srcOrd="0" destOrd="0" parTransId="{4ED24DB2-3B8C-C241-8D0F-B376ACE73ECA}" sibTransId="{4664C072-175C-7B44-BB65-27640D23C41C}"/>
    <dgm:cxn modelId="{895FB058-0F30-F94F-AFED-E517BD5E5FBA}" srcId="{C956F1C5-A967-034B-B741-D163B3596162}" destId="{FD8F8644-B249-7E4F-BAB8-974E4F02D587}" srcOrd="0" destOrd="0" parTransId="{F272C49A-5BF1-6246-8C25-267CF0BB8103}" sibTransId="{F17F2039-F325-884F-A22C-891597C3D30F}"/>
    <dgm:cxn modelId="{7F89F569-9C5A-F445-9667-79062DE630C2}" type="presOf" srcId="{08B950E4-6FC2-5F46-9733-1249A1F6EA57}" destId="{C476918F-D3BC-40EB-9787-22D199B41AB9}" srcOrd="0" destOrd="0" presId="urn:microsoft.com/office/officeart/2018/2/layout/IconLabelDescriptionList"/>
    <dgm:cxn modelId="{D76E376A-4037-2F43-A91E-A3FB71653F5E}" type="presOf" srcId="{A01C6934-968E-B247-9969-3C4E50352B7B}" destId="{4EDF25DF-5995-4E69-BB8F-81FE834F5A81}" srcOrd="0" destOrd="0" presId="urn:microsoft.com/office/officeart/2018/2/layout/IconLabelDescriptionList"/>
    <dgm:cxn modelId="{86AEFC7E-1053-2B48-9A7C-E5D63FF4E3A6}" srcId="{9CF17467-91A0-E648-AD85-28D095CC2064}" destId="{D33E2E0E-B010-AA4C-BDA8-78E72736E685}" srcOrd="1" destOrd="0" parTransId="{95AA6A17-504D-E141-8B16-577D160907A7}" sibTransId="{C2D6CCCD-86E9-DD44-A774-328344A4218E}"/>
    <dgm:cxn modelId="{1523F283-A46D-DF48-9C06-20448311AA7A}" type="presOf" srcId="{18661669-3962-FE42-99DF-64873EC9CBB8}" destId="{C476918F-D3BC-40EB-9787-22D199B41AB9}" srcOrd="0" destOrd="1" presId="urn:microsoft.com/office/officeart/2018/2/layout/IconLabelDescriptionList"/>
    <dgm:cxn modelId="{19A47586-9231-B54B-9F10-7D2192533223}" type="presOf" srcId="{9CF17467-91A0-E648-AD85-28D095CC2064}" destId="{5A22E227-4779-4166-A13B-28B08D4C50B2}" srcOrd="0" destOrd="0" presId="urn:microsoft.com/office/officeart/2018/2/layout/IconLabelDescriptionList"/>
    <dgm:cxn modelId="{0E79D191-E803-BE46-B467-11C789A15E8D}" type="presOf" srcId="{864F1FC6-D7C1-1448-9EB2-EB27FC82ABA5}" destId="{2551DC85-C658-44B7-AEB3-6843507DD473}" srcOrd="0" destOrd="0" presId="urn:microsoft.com/office/officeart/2018/2/layout/IconLabelDescriptionList"/>
    <dgm:cxn modelId="{7AAEFDA3-BB76-8142-89FE-C57D5A3A30BD}" type="presOf" srcId="{14570EC9-F57E-B247-A2AB-94F91CB6D6AD}" destId="{6007EC07-3647-44B4-AD30-82E2E6C87F0A}" srcOrd="0" destOrd="0" presId="urn:microsoft.com/office/officeart/2018/2/layout/IconLabelDescriptionList"/>
    <dgm:cxn modelId="{358EFAA5-68C9-6A42-9280-3AF89ADEF15B}" srcId="{B5F59981-F57F-9D49-B6A1-E17511BC2C14}" destId="{08B950E4-6FC2-5F46-9733-1249A1F6EA57}" srcOrd="0" destOrd="0" parTransId="{CEBBE3B4-10F6-5540-A64C-9381A66AF053}" sibTransId="{8F527E16-09E5-FD40-BD85-B04BF0E00FA4}"/>
    <dgm:cxn modelId="{330B59B5-E8EE-1842-A194-AE554AF671D5}" srcId="{864F1FC6-D7C1-1448-9EB2-EB27FC82ABA5}" destId="{9CF17467-91A0-E648-AD85-28D095CC2064}" srcOrd="2" destOrd="0" parTransId="{0FE177B9-3555-904A-AFD8-05BDF9CFB2CC}" sibTransId="{34C9B05E-04CB-DB4B-8AC3-EB3CD130E1F8}"/>
    <dgm:cxn modelId="{0D8DFEB7-8300-DC4B-A8E0-03440018CBC8}" srcId="{A01C6934-968E-B247-9969-3C4E50352B7B}" destId="{14570EC9-F57E-B247-A2AB-94F91CB6D6AD}" srcOrd="0" destOrd="0" parTransId="{988321C0-4282-2D4F-A077-4FAD3A769680}" sibTransId="{BF68A2F9-93D9-3245-85F2-383F18806174}"/>
    <dgm:cxn modelId="{231B5EC2-0E60-DC4C-90DB-0CC1570A4779}" type="presOf" srcId="{D33E2E0E-B010-AA4C-BDA8-78E72736E685}" destId="{91CB4845-1435-4E9B-8769-A7DE4F4F63C5}" srcOrd="0" destOrd="1" presId="urn:microsoft.com/office/officeart/2018/2/layout/IconLabelDescriptionList"/>
    <dgm:cxn modelId="{4C7C74EB-A2B1-2C4E-BB7B-63829B95188F}" srcId="{9CF17467-91A0-E648-AD85-28D095CC2064}" destId="{F473C428-3F80-5E45-9677-27B4818244FF}" srcOrd="0" destOrd="0" parTransId="{2F462142-47B4-214A-9484-2EB30BCA3B45}" sibTransId="{71E3209E-7888-E34E-950B-791E672F48E4}"/>
    <dgm:cxn modelId="{FC1500ED-AF8B-404E-BC04-4CEF2A6F89C5}" type="presOf" srcId="{FD8F8644-B249-7E4F-BAB8-974E4F02D587}" destId="{6EEAE9AD-0A4B-4018-935C-7814008979F5}" srcOrd="0" destOrd="0" presId="urn:microsoft.com/office/officeart/2018/2/layout/IconLabelDescriptionList"/>
    <dgm:cxn modelId="{3E87B5ED-84D0-F14D-A28D-0A4B9CD5CF33}" type="presOf" srcId="{B5F59981-F57F-9D49-B6A1-E17511BC2C14}" destId="{AC642549-4F6A-4739-AF30-BB34784E7198}" srcOrd="0" destOrd="0" presId="urn:microsoft.com/office/officeart/2018/2/layout/IconLabelDescriptionList"/>
    <dgm:cxn modelId="{4AD208F7-B1B2-AF49-8D31-A19C5D4258ED}" type="presOf" srcId="{C956F1C5-A967-034B-B741-D163B3596162}" destId="{AD4B3C25-AA88-42BA-AED0-355C9F8BD505}" srcOrd="0" destOrd="0" presId="urn:microsoft.com/office/officeart/2018/2/layout/IconLabelDescriptionList"/>
    <dgm:cxn modelId="{C9BBB0F5-B3BF-FB47-B763-031FA475DE05}" type="presParOf" srcId="{2551DC85-C658-44B7-AEB3-6843507DD473}" destId="{C99C8920-3FBF-4B6E-A2CF-939C7673C008}" srcOrd="0" destOrd="0" presId="urn:microsoft.com/office/officeart/2018/2/layout/IconLabelDescriptionList"/>
    <dgm:cxn modelId="{B12DAAA3-0BBE-D44B-AB21-D55C4F544B66}" type="presParOf" srcId="{C99C8920-3FBF-4B6E-A2CF-939C7673C008}" destId="{9548173C-61C7-49D0-B536-C19BEC276428}" srcOrd="0" destOrd="0" presId="urn:microsoft.com/office/officeart/2018/2/layout/IconLabelDescriptionList"/>
    <dgm:cxn modelId="{C2185994-17C9-A742-A863-DC5A6894F4E3}" type="presParOf" srcId="{C99C8920-3FBF-4B6E-A2CF-939C7673C008}" destId="{D62E19A5-DDDE-48BE-8B91-1ED170319AD1}" srcOrd="1" destOrd="0" presId="urn:microsoft.com/office/officeart/2018/2/layout/IconLabelDescriptionList"/>
    <dgm:cxn modelId="{C27A6997-11A1-1A4D-9E46-9FFBEA6FBD07}" type="presParOf" srcId="{C99C8920-3FBF-4B6E-A2CF-939C7673C008}" destId="{AD4B3C25-AA88-42BA-AED0-355C9F8BD505}" srcOrd="2" destOrd="0" presId="urn:microsoft.com/office/officeart/2018/2/layout/IconLabelDescriptionList"/>
    <dgm:cxn modelId="{3C861993-B5FF-2447-BEA3-B968782CE461}" type="presParOf" srcId="{C99C8920-3FBF-4B6E-A2CF-939C7673C008}" destId="{A78E75CD-ED34-4924-8BAD-4E3B8E215DF5}" srcOrd="3" destOrd="0" presId="urn:microsoft.com/office/officeart/2018/2/layout/IconLabelDescriptionList"/>
    <dgm:cxn modelId="{EC268CA0-F852-EE4A-AE60-2A02F6B8C651}" type="presParOf" srcId="{C99C8920-3FBF-4B6E-A2CF-939C7673C008}" destId="{6EEAE9AD-0A4B-4018-935C-7814008979F5}" srcOrd="4" destOrd="0" presId="urn:microsoft.com/office/officeart/2018/2/layout/IconLabelDescriptionList"/>
    <dgm:cxn modelId="{8DFE98CD-2677-314A-965E-C1F30D144F28}" type="presParOf" srcId="{2551DC85-C658-44B7-AEB3-6843507DD473}" destId="{CD947BCF-13C3-4B67-BDC5-0C9E069FDD62}" srcOrd="1" destOrd="0" presId="urn:microsoft.com/office/officeart/2018/2/layout/IconLabelDescriptionList"/>
    <dgm:cxn modelId="{2BA26D77-F3BF-B742-AFF0-24E714C50F37}" type="presParOf" srcId="{2551DC85-C658-44B7-AEB3-6843507DD473}" destId="{590F384B-4A7B-4B7C-8C5D-771A962F4B67}" srcOrd="2" destOrd="0" presId="urn:microsoft.com/office/officeart/2018/2/layout/IconLabelDescriptionList"/>
    <dgm:cxn modelId="{D6734DAD-C212-6541-93B2-4BA0CC96B746}" type="presParOf" srcId="{590F384B-4A7B-4B7C-8C5D-771A962F4B67}" destId="{4A4FFCA8-BB7A-4A65-860C-12F1756D95BC}" srcOrd="0" destOrd="0" presId="urn:microsoft.com/office/officeart/2018/2/layout/IconLabelDescriptionList"/>
    <dgm:cxn modelId="{0C94833D-6494-EA46-848D-387C9D9D1C76}" type="presParOf" srcId="{590F384B-4A7B-4B7C-8C5D-771A962F4B67}" destId="{023216A3-24FA-4D28-993E-C2AED55741FE}" srcOrd="1" destOrd="0" presId="urn:microsoft.com/office/officeart/2018/2/layout/IconLabelDescriptionList"/>
    <dgm:cxn modelId="{328ACC31-0BE2-0242-BF03-2CAD974985BA}" type="presParOf" srcId="{590F384B-4A7B-4B7C-8C5D-771A962F4B67}" destId="{4EDF25DF-5995-4E69-BB8F-81FE834F5A81}" srcOrd="2" destOrd="0" presId="urn:microsoft.com/office/officeart/2018/2/layout/IconLabelDescriptionList"/>
    <dgm:cxn modelId="{266BE456-FC88-CA45-A336-7455CEAD9CEC}" type="presParOf" srcId="{590F384B-4A7B-4B7C-8C5D-771A962F4B67}" destId="{8D329E47-234A-4844-B658-65C4547E103D}" srcOrd="3" destOrd="0" presId="urn:microsoft.com/office/officeart/2018/2/layout/IconLabelDescriptionList"/>
    <dgm:cxn modelId="{08959D6D-03A7-CB48-9A85-9C1A18BCA2A7}" type="presParOf" srcId="{590F384B-4A7B-4B7C-8C5D-771A962F4B67}" destId="{6007EC07-3647-44B4-AD30-82E2E6C87F0A}" srcOrd="4" destOrd="0" presId="urn:microsoft.com/office/officeart/2018/2/layout/IconLabelDescriptionList"/>
    <dgm:cxn modelId="{0CCCED98-D8AB-FA48-8E63-121D1663FA57}" type="presParOf" srcId="{2551DC85-C658-44B7-AEB3-6843507DD473}" destId="{F974B469-C8D0-472A-9E1A-C525238A3AAC}" srcOrd="3" destOrd="0" presId="urn:microsoft.com/office/officeart/2018/2/layout/IconLabelDescriptionList"/>
    <dgm:cxn modelId="{0ABB14B3-2B7C-BD45-8EC2-D8AE6356F42E}" type="presParOf" srcId="{2551DC85-C658-44B7-AEB3-6843507DD473}" destId="{50F4298C-BE2B-42DE-99B7-F06FA61B5386}" srcOrd="4" destOrd="0" presId="urn:microsoft.com/office/officeart/2018/2/layout/IconLabelDescriptionList"/>
    <dgm:cxn modelId="{F1D82317-4A91-F047-B01A-BC7D41509DA8}" type="presParOf" srcId="{50F4298C-BE2B-42DE-99B7-F06FA61B5386}" destId="{A1C6F4C0-FFF7-46A9-AA1C-F852D6A55350}" srcOrd="0" destOrd="0" presId="urn:microsoft.com/office/officeart/2018/2/layout/IconLabelDescriptionList"/>
    <dgm:cxn modelId="{5EEBBFDD-3DC2-DA4C-94B4-85B67AA51901}" type="presParOf" srcId="{50F4298C-BE2B-42DE-99B7-F06FA61B5386}" destId="{EFE62259-E302-441E-A170-DA386BFFF264}" srcOrd="1" destOrd="0" presId="urn:microsoft.com/office/officeart/2018/2/layout/IconLabelDescriptionList"/>
    <dgm:cxn modelId="{89B0FCCF-E48B-2344-B49A-0EB45EC7B536}" type="presParOf" srcId="{50F4298C-BE2B-42DE-99B7-F06FA61B5386}" destId="{5A22E227-4779-4166-A13B-28B08D4C50B2}" srcOrd="2" destOrd="0" presId="urn:microsoft.com/office/officeart/2018/2/layout/IconLabelDescriptionList"/>
    <dgm:cxn modelId="{03E3FB23-4101-6742-AE79-D7A89D3DD4F3}" type="presParOf" srcId="{50F4298C-BE2B-42DE-99B7-F06FA61B5386}" destId="{E26AA90E-FB50-4D24-ACEF-A5E39AB90D69}" srcOrd="3" destOrd="0" presId="urn:microsoft.com/office/officeart/2018/2/layout/IconLabelDescriptionList"/>
    <dgm:cxn modelId="{1B7EAA61-3BE0-F64A-A975-8FF6FFCEB348}" type="presParOf" srcId="{50F4298C-BE2B-42DE-99B7-F06FA61B5386}" destId="{91CB4845-1435-4E9B-8769-A7DE4F4F63C5}" srcOrd="4" destOrd="0" presId="urn:microsoft.com/office/officeart/2018/2/layout/IconLabelDescriptionList"/>
    <dgm:cxn modelId="{4D6B5767-B38C-6D43-A03A-36CBEEBE748F}" type="presParOf" srcId="{2551DC85-C658-44B7-AEB3-6843507DD473}" destId="{CC873FEE-7BDE-48E1-8896-BAF24798F08C}" srcOrd="5" destOrd="0" presId="urn:microsoft.com/office/officeart/2018/2/layout/IconLabelDescriptionList"/>
    <dgm:cxn modelId="{95ED135C-10FB-EB4B-8FC4-33AA3E88132A}" type="presParOf" srcId="{2551DC85-C658-44B7-AEB3-6843507DD473}" destId="{811B4F8E-F89A-40CE-857D-31C2E69B5454}" srcOrd="6" destOrd="0" presId="urn:microsoft.com/office/officeart/2018/2/layout/IconLabelDescriptionList"/>
    <dgm:cxn modelId="{27D1BC50-BFDA-684F-BA4B-07A13F76BAAA}" type="presParOf" srcId="{811B4F8E-F89A-40CE-857D-31C2E69B5454}" destId="{8FA9750B-E340-4808-B49C-74CED13368E9}" srcOrd="0" destOrd="0" presId="urn:microsoft.com/office/officeart/2018/2/layout/IconLabelDescriptionList"/>
    <dgm:cxn modelId="{45CA005F-848D-CC40-84F1-58F5AE928B3E}" type="presParOf" srcId="{811B4F8E-F89A-40CE-857D-31C2E69B5454}" destId="{165F74C3-613E-45DE-9744-3D887FEA4E2B}" srcOrd="1" destOrd="0" presId="urn:microsoft.com/office/officeart/2018/2/layout/IconLabelDescriptionList"/>
    <dgm:cxn modelId="{271C2D84-5E68-C741-9EEB-B7B839777110}" type="presParOf" srcId="{811B4F8E-F89A-40CE-857D-31C2E69B5454}" destId="{AC642549-4F6A-4739-AF30-BB34784E7198}" srcOrd="2" destOrd="0" presId="urn:microsoft.com/office/officeart/2018/2/layout/IconLabelDescriptionList"/>
    <dgm:cxn modelId="{DAFD3C2D-1B74-3D44-84A2-2DB258A5D625}" type="presParOf" srcId="{811B4F8E-F89A-40CE-857D-31C2E69B5454}" destId="{ECF4C37B-C996-43C5-A4F5-1C9B76866CA5}" srcOrd="3" destOrd="0" presId="urn:microsoft.com/office/officeart/2018/2/layout/IconLabelDescriptionList"/>
    <dgm:cxn modelId="{3827F347-25DE-484B-80D6-B299205B4BAE}" type="presParOf" srcId="{811B4F8E-F89A-40CE-857D-31C2E69B5454}" destId="{C476918F-D3BC-40EB-9787-22D199B41AB9}" srcOrd="4" destOrd="0" presId="urn:microsoft.com/office/officeart/2018/2/layout/IconLabelDescriptionList"/>
  </dgm:cxnLst>
  <dgm:bg>
    <a:noFill/>
  </dgm:bg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944436F-E5FA-B342-8EB6-F8A828AC042C}" type="doc">
      <dgm:prSet loTypeId="urn:microsoft.com/office/officeart/2018/5/layout/IconCircleLabelList" loCatId="icon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E439FCC7-B0E5-7547-A126-17D6FBA420FD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600" b="1" i="0" dirty="0">
              <a:latin typeface="Aptos SemiBold" panose="020B0004020202020204" pitchFamily="34" charset="0"/>
            </a:rPr>
            <a:t>Assisted Navigation </a:t>
          </a:r>
        </a:p>
      </dgm:t>
    </dgm:pt>
    <dgm:pt modelId="{F4DF37A0-1E85-E44A-8471-9853CAFF2BC7}" type="parTrans" cxnId="{8CAE7222-F07E-5F48-A0BD-58B35684547D}">
      <dgm:prSet/>
      <dgm:spPr/>
      <dgm:t>
        <a:bodyPr/>
        <a:lstStyle/>
        <a:p>
          <a:endParaRPr lang="en-US"/>
        </a:p>
      </dgm:t>
    </dgm:pt>
    <dgm:pt modelId="{F18DECBF-FC17-474D-B4C8-2B998375F5C5}" type="sibTrans" cxnId="{8CAE7222-F07E-5F48-A0BD-58B35684547D}">
      <dgm:prSet/>
      <dgm:spPr/>
      <dgm:t>
        <a:bodyPr/>
        <a:lstStyle/>
        <a:p>
          <a:endParaRPr lang="en-US"/>
        </a:p>
      </dgm:t>
    </dgm:pt>
    <dgm:pt modelId="{D2955081-4E28-F94F-B420-68E4F1705703}">
      <dgm:prSet phldrT="[Text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sz="1600" b="1" i="0" dirty="0">
              <a:latin typeface="Aptos SemiBold" panose="020B0004020202020204" pitchFamily="34" charset="0"/>
            </a:rPr>
            <a:t>Environmental detection for xR</a:t>
          </a:r>
        </a:p>
      </dgm:t>
    </dgm:pt>
    <dgm:pt modelId="{7AC50A85-7E20-1B47-9A4E-5CAA792803DC}" type="parTrans" cxnId="{3426D5FF-89F7-9C49-810F-BFF48DE8888C}">
      <dgm:prSet/>
      <dgm:spPr/>
      <dgm:t>
        <a:bodyPr/>
        <a:lstStyle/>
        <a:p>
          <a:endParaRPr lang="en-US"/>
        </a:p>
      </dgm:t>
    </dgm:pt>
    <dgm:pt modelId="{9FE83034-D31A-AE4C-A896-6E65C61A4BAD}" type="sibTrans" cxnId="{3426D5FF-89F7-9C49-810F-BFF48DE8888C}">
      <dgm:prSet/>
      <dgm:spPr/>
      <dgm:t>
        <a:bodyPr/>
        <a:lstStyle/>
        <a:p>
          <a:endParaRPr lang="en-US"/>
        </a:p>
      </dgm:t>
    </dgm:pt>
    <dgm:pt modelId="{2194B757-F8F1-7141-9EAE-65A33CDCBCA5}">
      <dgm:prSet phldrT="[Text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dirty="0">
              <a:latin typeface="Aptos SemiBold" panose="020B0004020202020204" pitchFamily="34" charset="0"/>
            </a:rPr>
            <a:t>Smart Factories</a:t>
          </a:r>
        </a:p>
      </dgm:t>
    </dgm:pt>
    <dgm:pt modelId="{C2092EA9-07CD-7745-BDD2-040FF8711945}" type="parTrans" cxnId="{290B5416-A43E-154D-BB3C-4D246241A112}">
      <dgm:prSet/>
      <dgm:spPr/>
      <dgm:t>
        <a:bodyPr/>
        <a:lstStyle/>
        <a:p>
          <a:endParaRPr lang="en-US"/>
        </a:p>
      </dgm:t>
    </dgm:pt>
    <dgm:pt modelId="{8C26E041-18F8-3248-9FF3-6BE2DF446E1C}" type="sibTrans" cxnId="{290B5416-A43E-154D-BB3C-4D246241A112}">
      <dgm:prSet/>
      <dgm:spPr/>
      <dgm:t>
        <a:bodyPr/>
        <a:lstStyle/>
        <a:p>
          <a:endParaRPr lang="en-US"/>
        </a:p>
      </dgm:t>
    </dgm:pt>
    <dgm:pt modelId="{F9223A9D-D5D5-C44E-BA07-BDF05A602305}">
      <dgm:prSet phldrT="[Text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dirty="0">
              <a:latin typeface="Aptos SemiBold" panose="020B0004020202020204" pitchFamily="34" charset="0"/>
            </a:rPr>
            <a:t>Smart warehouses</a:t>
          </a:r>
        </a:p>
      </dgm:t>
    </dgm:pt>
    <dgm:pt modelId="{CCB9FFF8-88D6-9141-9C48-C8EAA35912DD}" type="parTrans" cxnId="{659E5393-7E00-B749-97BF-96DDD9C29B96}">
      <dgm:prSet/>
      <dgm:spPr/>
      <dgm:t>
        <a:bodyPr/>
        <a:lstStyle/>
        <a:p>
          <a:endParaRPr lang="en-US"/>
        </a:p>
      </dgm:t>
    </dgm:pt>
    <dgm:pt modelId="{9B8F61A8-7C97-AD4E-810D-98DEF2A0B295}" type="sibTrans" cxnId="{659E5393-7E00-B749-97BF-96DDD9C29B96}">
      <dgm:prSet/>
      <dgm:spPr/>
      <dgm:t>
        <a:bodyPr/>
        <a:lstStyle/>
        <a:p>
          <a:endParaRPr lang="en-US"/>
        </a:p>
      </dgm:t>
    </dgm:pt>
    <dgm:pt modelId="{4B447247-4BA1-F041-A6C3-4AA2204CF921}">
      <dgm:prSet phldrT="[Text]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 dirty="0">
              <a:latin typeface="Aptos SemiBold" panose="020B0004020202020204" pitchFamily="34" charset="0"/>
            </a:rPr>
            <a:t>Smart Hospitals</a:t>
          </a:r>
        </a:p>
      </dgm:t>
    </dgm:pt>
    <dgm:pt modelId="{E74B5E97-EB7A-8B4E-A532-6F9F8C224E81}" type="parTrans" cxnId="{1B43C350-15D1-0E49-AD57-9AAEDF46F090}">
      <dgm:prSet/>
      <dgm:spPr/>
      <dgm:t>
        <a:bodyPr/>
        <a:lstStyle/>
        <a:p>
          <a:endParaRPr lang="en-US"/>
        </a:p>
      </dgm:t>
    </dgm:pt>
    <dgm:pt modelId="{2AF508CF-A04E-314C-9C69-CD59C26541BA}" type="sibTrans" cxnId="{1B43C350-15D1-0E49-AD57-9AAEDF46F090}">
      <dgm:prSet/>
      <dgm:spPr/>
      <dgm:t>
        <a:bodyPr/>
        <a:lstStyle/>
        <a:p>
          <a:endParaRPr lang="en-US"/>
        </a:p>
      </dgm:t>
    </dgm:pt>
    <dgm:pt modelId="{D0700F97-8496-4243-9EB9-382B237D6722}" type="pres">
      <dgm:prSet presAssocID="{B944436F-E5FA-B342-8EB6-F8A828AC042C}" presName="root" presStyleCnt="0">
        <dgm:presLayoutVars>
          <dgm:dir/>
          <dgm:resizeHandles val="exact"/>
        </dgm:presLayoutVars>
      </dgm:prSet>
      <dgm:spPr/>
    </dgm:pt>
    <dgm:pt modelId="{72BF8A72-134D-468A-8CF3-152E835D24F3}" type="pres">
      <dgm:prSet presAssocID="{E439FCC7-B0E5-7547-A126-17D6FBA420FD}" presName="compNode" presStyleCnt="0"/>
      <dgm:spPr/>
    </dgm:pt>
    <dgm:pt modelId="{79D771A0-2671-4BBE-A08B-A299DC9F04CA}" type="pres">
      <dgm:prSet presAssocID="{E439FCC7-B0E5-7547-A126-17D6FBA420FD}" presName="iconBgRect" presStyleLbl="bgShp" presStyleIdx="0" presStyleCnt="5"/>
      <dgm:spPr/>
    </dgm:pt>
    <dgm:pt modelId="{361463EF-5A75-41D5-A3B0-5D87199FE3DD}" type="pres">
      <dgm:prSet presAssocID="{E439FCC7-B0E5-7547-A126-17D6FBA420FD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8F6E0C86-52B6-411B-90A0-05A1C8AD99B3}" type="pres">
      <dgm:prSet presAssocID="{E439FCC7-B0E5-7547-A126-17D6FBA420FD}" presName="spaceRect" presStyleCnt="0"/>
      <dgm:spPr/>
    </dgm:pt>
    <dgm:pt modelId="{1CA64106-26B6-4E48-8DA7-B99E541112DE}" type="pres">
      <dgm:prSet presAssocID="{E439FCC7-B0E5-7547-A126-17D6FBA420FD}" presName="textRect" presStyleLbl="revTx" presStyleIdx="0" presStyleCnt="5">
        <dgm:presLayoutVars>
          <dgm:chMax val="1"/>
          <dgm:chPref val="1"/>
        </dgm:presLayoutVars>
      </dgm:prSet>
      <dgm:spPr/>
    </dgm:pt>
    <dgm:pt modelId="{313A2F39-BE8A-44E3-9762-26308CB51E22}" type="pres">
      <dgm:prSet presAssocID="{F18DECBF-FC17-474D-B4C8-2B998375F5C5}" presName="sibTrans" presStyleCnt="0"/>
      <dgm:spPr/>
    </dgm:pt>
    <dgm:pt modelId="{B4ADB4F8-89BE-45F8-982F-F949C7E621D7}" type="pres">
      <dgm:prSet presAssocID="{D2955081-4E28-F94F-B420-68E4F1705703}" presName="compNode" presStyleCnt="0"/>
      <dgm:spPr/>
    </dgm:pt>
    <dgm:pt modelId="{A412C023-48C5-49C9-81FF-37AEFF811D00}" type="pres">
      <dgm:prSet presAssocID="{D2955081-4E28-F94F-B420-68E4F1705703}" presName="iconBgRect" presStyleLbl="bgShp" presStyleIdx="1" presStyleCnt="5"/>
      <dgm:spPr/>
    </dgm:pt>
    <dgm:pt modelId="{D60478F8-90F7-490F-8B97-A792C381B872}" type="pres">
      <dgm:prSet presAssocID="{D2955081-4E28-F94F-B420-68E4F1705703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ye"/>
        </a:ext>
      </dgm:extLst>
    </dgm:pt>
    <dgm:pt modelId="{68110F38-9127-4D5F-A129-0BCD783AA5D9}" type="pres">
      <dgm:prSet presAssocID="{D2955081-4E28-F94F-B420-68E4F1705703}" presName="spaceRect" presStyleCnt="0"/>
      <dgm:spPr/>
    </dgm:pt>
    <dgm:pt modelId="{8A1CC306-5609-4474-B897-41F7132F0203}" type="pres">
      <dgm:prSet presAssocID="{D2955081-4E28-F94F-B420-68E4F1705703}" presName="textRect" presStyleLbl="revTx" presStyleIdx="1" presStyleCnt="5">
        <dgm:presLayoutVars>
          <dgm:chMax val="1"/>
          <dgm:chPref val="1"/>
        </dgm:presLayoutVars>
      </dgm:prSet>
      <dgm:spPr/>
    </dgm:pt>
    <dgm:pt modelId="{9CCB9278-EB99-46AB-87C0-B092D0E5EDC3}" type="pres">
      <dgm:prSet presAssocID="{9FE83034-D31A-AE4C-A896-6E65C61A4BAD}" presName="sibTrans" presStyleCnt="0"/>
      <dgm:spPr/>
    </dgm:pt>
    <dgm:pt modelId="{FC828765-7BA1-4E7C-964C-2D0F4B6880D2}" type="pres">
      <dgm:prSet presAssocID="{2194B757-F8F1-7141-9EAE-65A33CDCBCA5}" presName="compNode" presStyleCnt="0"/>
      <dgm:spPr/>
    </dgm:pt>
    <dgm:pt modelId="{639D82F7-2A72-48FB-8970-1C6A4CF538EA}" type="pres">
      <dgm:prSet presAssocID="{2194B757-F8F1-7141-9EAE-65A33CDCBCA5}" presName="iconBgRect" presStyleLbl="bgShp" presStyleIdx="2" presStyleCnt="5"/>
      <dgm:spPr/>
    </dgm:pt>
    <dgm:pt modelId="{878B160A-AB51-4B99-8386-E9ED1E7FBC56}" type="pres">
      <dgm:prSet presAssocID="{2194B757-F8F1-7141-9EAE-65A33CDCBCA5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actory"/>
        </a:ext>
      </dgm:extLst>
    </dgm:pt>
    <dgm:pt modelId="{FD7406C1-1998-4C38-865D-AA35ABA8F98D}" type="pres">
      <dgm:prSet presAssocID="{2194B757-F8F1-7141-9EAE-65A33CDCBCA5}" presName="spaceRect" presStyleCnt="0"/>
      <dgm:spPr/>
    </dgm:pt>
    <dgm:pt modelId="{D2278D66-B587-478F-9425-F08EE95CDFEB}" type="pres">
      <dgm:prSet presAssocID="{2194B757-F8F1-7141-9EAE-65A33CDCBCA5}" presName="textRect" presStyleLbl="revTx" presStyleIdx="2" presStyleCnt="5">
        <dgm:presLayoutVars>
          <dgm:chMax val="1"/>
          <dgm:chPref val="1"/>
        </dgm:presLayoutVars>
      </dgm:prSet>
      <dgm:spPr/>
    </dgm:pt>
    <dgm:pt modelId="{ECAFD47A-3147-49FC-BAB7-D02447A7D0B2}" type="pres">
      <dgm:prSet presAssocID="{8C26E041-18F8-3248-9FF3-6BE2DF446E1C}" presName="sibTrans" presStyleCnt="0"/>
      <dgm:spPr/>
    </dgm:pt>
    <dgm:pt modelId="{E8163035-D456-4BD2-B5E6-8A109A924351}" type="pres">
      <dgm:prSet presAssocID="{F9223A9D-D5D5-C44E-BA07-BDF05A602305}" presName="compNode" presStyleCnt="0"/>
      <dgm:spPr/>
    </dgm:pt>
    <dgm:pt modelId="{460DCED4-F885-4DC6-BC16-AD8346F5487C}" type="pres">
      <dgm:prSet presAssocID="{F9223A9D-D5D5-C44E-BA07-BDF05A602305}" presName="iconBgRect" presStyleLbl="bgShp" presStyleIdx="3" presStyleCnt="5"/>
      <dgm:spPr/>
    </dgm:pt>
    <dgm:pt modelId="{30B065C3-4CE7-4CEE-A6E1-904198EE302C}" type="pres">
      <dgm:prSet presAssocID="{F9223A9D-D5D5-C44E-BA07-BDF05A602305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F100383E-CDD6-4942-BA23-77691F5C00DA}" type="pres">
      <dgm:prSet presAssocID="{F9223A9D-D5D5-C44E-BA07-BDF05A602305}" presName="spaceRect" presStyleCnt="0"/>
      <dgm:spPr/>
    </dgm:pt>
    <dgm:pt modelId="{BADB6053-CCCE-4897-ADC2-2768B5E5D5AB}" type="pres">
      <dgm:prSet presAssocID="{F9223A9D-D5D5-C44E-BA07-BDF05A602305}" presName="textRect" presStyleLbl="revTx" presStyleIdx="3" presStyleCnt="5">
        <dgm:presLayoutVars>
          <dgm:chMax val="1"/>
          <dgm:chPref val="1"/>
        </dgm:presLayoutVars>
      </dgm:prSet>
      <dgm:spPr/>
    </dgm:pt>
    <dgm:pt modelId="{79F2A6E9-C2E0-4993-BEA1-38C33754C46E}" type="pres">
      <dgm:prSet presAssocID="{9B8F61A8-7C97-AD4E-810D-98DEF2A0B295}" presName="sibTrans" presStyleCnt="0"/>
      <dgm:spPr/>
    </dgm:pt>
    <dgm:pt modelId="{2D236E51-F455-43EB-92D5-936AE0613363}" type="pres">
      <dgm:prSet presAssocID="{4B447247-4BA1-F041-A6C3-4AA2204CF921}" presName="compNode" presStyleCnt="0"/>
      <dgm:spPr/>
    </dgm:pt>
    <dgm:pt modelId="{9AEA83C2-A4A4-4EAF-B9DF-966DEBB6C115}" type="pres">
      <dgm:prSet presAssocID="{4B447247-4BA1-F041-A6C3-4AA2204CF921}" presName="iconBgRect" presStyleLbl="bgShp" presStyleIdx="4" presStyleCnt="5"/>
      <dgm:spPr/>
    </dgm:pt>
    <dgm:pt modelId="{DC8B2593-400C-4571-B165-FE720296BA83}" type="pres">
      <dgm:prSet presAssocID="{4B447247-4BA1-F041-A6C3-4AA2204CF921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dical"/>
        </a:ext>
      </dgm:extLst>
    </dgm:pt>
    <dgm:pt modelId="{9AF1D615-F032-4819-AC17-D40C5A0E966B}" type="pres">
      <dgm:prSet presAssocID="{4B447247-4BA1-F041-A6C3-4AA2204CF921}" presName="spaceRect" presStyleCnt="0"/>
      <dgm:spPr/>
    </dgm:pt>
    <dgm:pt modelId="{5FFB9F25-4AE9-41FD-BFE8-84CCEAA04EC8}" type="pres">
      <dgm:prSet presAssocID="{4B447247-4BA1-F041-A6C3-4AA2204CF921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290B5416-A43E-154D-BB3C-4D246241A112}" srcId="{B944436F-E5FA-B342-8EB6-F8A828AC042C}" destId="{2194B757-F8F1-7141-9EAE-65A33CDCBCA5}" srcOrd="2" destOrd="0" parTransId="{C2092EA9-07CD-7745-BDD2-040FF8711945}" sibTransId="{8C26E041-18F8-3248-9FF3-6BE2DF446E1C}"/>
    <dgm:cxn modelId="{8CAE7222-F07E-5F48-A0BD-58B35684547D}" srcId="{B944436F-E5FA-B342-8EB6-F8A828AC042C}" destId="{E439FCC7-B0E5-7547-A126-17D6FBA420FD}" srcOrd="0" destOrd="0" parTransId="{F4DF37A0-1E85-E44A-8471-9853CAFF2BC7}" sibTransId="{F18DECBF-FC17-474D-B4C8-2B998375F5C5}"/>
    <dgm:cxn modelId="{56FAE927-D2D3-2E41-866B-DEC1833AB70F}" type="presOf" srcId="{F9223A9D-D5D5-C44E-BA07-BDF05A602305}" destId="{BADB6053-CCCE-4897-ADC2-2768B5E5D5AB}" srcOrd="0" destOrd="0" presId="urn:microsoft.com/office/officeart/2018/5/layout/IconCircleLabelList"/>
    <dgm:cxn modelId="{1B43C350-15D1-0E49-AD57-9AAEDF46F090}" srcId="{B944436F-E5FA-B342-8EB6-F8A828AC042C}" destId="{4B447247-4BA1-F041-A6C3-4AA2204CF921}" srcOrd="4" destOrd="0" parTransId="{E74B5E97-EB7A-8B4E-A532-6F9F8C224E81}" sibTransId="{2AF508CF-A04E-314C-9C69-CD59C26541BA}"/>
    <dgm:cxn modelId="{FC01D16C-3649-984A-9425-7602C77491C8}" type="presOf" srcId="{4B447247-4BA1-F041-A6C3-4AA2204CF921}" destId="{5FFB9F25-4AE9-41FD-BFE8-84CCEAA04EC8}" srcOrd="0" destOrd="0" presId="urn:microsoft.com/office/officeart/2018/5/layout/IconCircleLabelList"/>
    <dgm:cxn modelId="{659E5393-7E00-B749-97BF-96DDD9C29B96}" srcId="{B944436F-E5FA-B342-8EB6-F8A828AC042C}" destId="{F9223A9D-D5D5-C44E-BA07-BDF05A602305}" srcOrd="3" destOrd="0" parTransId="{CCB9FFF8-88D6-9141-9C48-C8EAA35912DD}" sibTransId="{9B8F61A8-7C97-AD4E-810D-98DEF2A0B295}"/>
    <dgm:cxn modelId="{05F1B0A1-4825-5148-875D-014928DA697F}" type="presOf" srcId="{D2955081-4E28-F94F-B420-68E4F1705703}" destId="{8A1CC306-5609-4474-B897-41F7132F0203}" srcOrd="0" destOrd="0" presId="urn:microsoft.com/office/officeart/2018/5/layout/IconCircleLabelList"/>
    <dgm:cxn modelId="{B537B6AA-48CB-4E43-9023-F1FCD83FAAD1}" type="presOf" srcId="{B944436F-E5FA-B342-8EB6-F8A828AC042C}" destId="{D0700F97-8496-4243-9EB9-382B237D6722}" srcOrd="0" destOrd="0" presId="urn:microsoft.com/office/officeart/2018/5/layout/IconCircleLabelList"/>
    <dgm:cxn modelId="{158B61E2-DF1B-CF4E-9962-D18CA331CDE2}" type="presOf" srcId="{2194B757-F8F1-7141-9EAE-65A33CDCBCA5}" destId="{D2278D66-B587-478F-9425-F08EE95CDFEB}" srcOrd="0" destOrd="0" presId="urn:microsoft.com/office/officeart/2018/5/layout/IconCircleLabelList"/>
    <dgm:cxn modelId="{27FDA1F0-A640-8B4D-98AD-F48BB79BBA08}" type="presOf" srcId="{E439FCC7-B0E5-7547-A126-17D6FBA420FD}" destId="{1CA64106-26B6-4E48-8DA7-B99E541112DE}" srcOrd="0" destOrd="0" presId="urn:microsoft.com/office/officeart/2018/5/layout/IconCircleLabelList"/>
    <dgm:cxn modelId="{3426D5FF-89F7-9C49-810F-BFF48DE8888C}" srcId="{B944436F-E5FA-B342-8EB6-F8A828AC042C}" destId="{D2955081-4E28-F94F-B420-68E4F1705703}" srcOrd="1" destOrd="0" parTransId="{7AC50A85-7E20-1B47-9A4E-5CAA792803DC}" sibTransId="{9FE83034-D31A-AE4C-A896-6E65C61A4BAD}"/>
    <dgm:cxn modelId="{4B3E7E09-222D-554A-B63C-2779333CBD49}" type="presParOf" srcId="{D0700F97-8496-4243-9EB9-382B237D6722}" destId="{72BF8A72-134D-468A-8CF3-152E835D24F3}" srcOrd="0" destOrd="0" presId="urn:microsoft.com/office/officeart/2018/5/layout/IconCircleLabelList"/>
    <dgm:cxn modelId="{B1AF8CDF-6EC2-C946-BE74-97840DEB5595}" type="presParOf" srcId="{72BF8A72-134D-468A-8CF3-152E835D24F3}" destId="{79D771A0-2671-4BBE-A08B-A299DC9F04CA}" srcOrd="0" destOrd="0" presId="urn:microsoft.com/office/officeart/2018/5/layout/IconCircleLabelList"/>
    <dgm:cxn modelId="{BC7607DE-A9F7-A145-96E3-666A198702FF}" type="presParOf" srcId="{72BF8A72-134D-468A-8CF3-152E835D24F3}" destId="{361463EF-5A75-41D5-A3B0-5D87199FE3DD}" srcOrd="1" destOrd="0" presId="urn:microsoft.com/office/officeart/2018/5/layout/IconCircleLabelList"/>
    <dgm:cxn modelId="{2035ACF5-1582-8B4B-8613-18F53894FBA7}" type="presParOf" srcId="{72BF8A72-134D-468A-8CF3-152E835D24F3}" destId="{8F6E0C86-52B6-411B-90A0-05A1C8AD99B3}" srcOrd="2" destOrd="0" presId="urn:microsoft.com/office/officeart/2018/5/layout/IconCircleLabelList"/>
    <dgm:cxn modelId="{24708E18-2D1F-8641-8EB7-F58C8A06EFB4}" type="presParOf" srcId="{72BF8A72-134D-468A-8CF3-152E835D24F3}" destId="{1CA64106-26B6-4E48-8DA7-B99E541112DE}" srcOrd="3" destOrd="0" presId="urn:microsoft.com/office/officeart/2018/5/layout/IconCircleLabelList"/>
    <dgm:cxn modelId="{585B2670-6784-DC40-8771-95E35898795B}" type="presParOf" srcId="{D0700F97-8496-4243-9EB9-382B237D6722}" destId="{313A2F39-BE8A-44E3-9762-26308CB51E22}" srcOrd="1" destOrd="0" presId="urn:microsoft.com/office/officeart/2018/5/layout/IconCircleLabelList"/>
    <dgm:cxn modelId="{422A95A7-ED1D-7E49-A6DC-9567B94252EB}" type="presParOf" srcId="{D0700F97-8496-4243-9EB9-382B237D6722}" destId="{B4ADB4F8-89BE-45F8-982F-F949C7E621D7}" srcOrd="2" destOrd="0" presId="urn:microsoft.com/office/officeart/2018/5/layout/IconCircleLabelList"/>
    <dgm:cxn modelId="{6FAA8CBF-3522-0541-AA66-4F402E112456}" type="presParOf" srcId="{B4ADB4F8-89BE-45F8-982F-F949C7E621D7}" destId="{A412C023-48C5-49C9-81FF-37AEFF811D00}" srcOrd="0" destOrd="0" presId="urn:microsoft.com/office/officeart/2018/5/layout/IconCircleLabelList"/>
    <dgm:cxn modelId="{CEF119EE-4CF6-8340-A185-4BD42C952332}" type="presParOf" srcId="{B4ADB4F8-89BE-45F8-982F-F949C7E621D7}" destId="{D60478F8-90F7-490F-8B97-A792C381B872}" srcOrd="1" destOrd="0" presId="urn:microsoft.com/office/officeart/2018/5/layout/IconCircleLabelList"/>
    <dgm:cxn modelId="{0729649C-8656-FA4D-8CA2-BE312CDDD9EF}" type="presParOf" srcId="{B4ADB4F8-89BE-45F8-982F-F949C7E621D7}" destId="{68110F38-9127-4D5F-A129-0BCD783AA5D9}" srcOrd="2" destOrd="0" presId="urn:microsoft.com/office/officeart/2018/5/layout/IconCircleLabelList"/>
    <dgm:cxn modelId="{760573C0-8582-2245-8E2F-D0E59D23CEA5}" type="presParOf" srcId="{B4ADB4F8-89BE-45F8-982F-F949C7E621D7}" destId="{8A1CC306-5609-4474-B897-41F7132F0203}" srcOrd="3" destOrd="0" presId="urn:microsoft.com/office/officeart/2018/5/layout/IconCircleLabelList"/>
    <dgm:cxn modelId="{4A943566-DEA3-2F48-B80E-C2603649A95B}" type="presParOf" srcId="{D0700F97-8496-4243-9EB9-382B237D6722}" destId="{9CCB9278-EB99-46AB-87C0-B092D0E5EDC3}" srcOrd="3" destOrd="0" presId="urn:microsoft.com/office/officeart/2018/5/layout/IconCircleLabelList"/>
    <dgm:cxn modelId="{E8B69578-C50F-8940-ADF7-C83C0F88E156}" type="presParOf" srcId="{D0700F97-8496-4243-9EB9-382B237D6722}" destId="{FC828765-7BA1-4E7C-964C-2D0F4B6880D2}" srcOrd="4" destOrd="0" presId="urn:microsoft.com/office/officeart/2018/5/layout/IconCircleLabelList"/>
    <dgm:cxn modelId="{2C89844F-F8A6-AD40-ABB5-20F49BFAB19A}" type="presParOf" srcId="{FC828765-7BA1-4E7C-964C-2D0F4B6880D2}" destId="{639D82F7-2A72-48FB-8970-1C6A4CF538EA}" srcOrd="0" destOrd="0" presId="urn:microsoft.com/office/officeart/2018/5/layout/IconCircleLabelList"/>
    <dgm:cxn modelId="{D4977F00-EB54-2D4F-8FBE-761F40D35FAC}" type="presParOf" srcId="{FC828765-7BA1-4E7C-964C-2D0F4B6880D2}" destId="{878B160A-AB51-4B99-8386-E9ED1E7FBC56}" srcOrd="1" destOrd="0" presId="urn:microsoft.com/office/officeart/2018/5/layout/IconCircleLabelList"/>
    <dgm:cxn modelId="{7A8503CC-A395-3D45-9B9A-545C0C9150E7}" type="presParOf" srcId="{FC828765-7BA1-4E7C-964C-2D0F4B6880D2}" destId="{FD7406C1-1998-4C38-865D-AA35ABA8F98D}" srcOrd="2" destOrd="0" presId="urn:microsoft.com/office/officeart/2018/5/layout/IconCircleLabelList"/>
    <dgm:cxn modelId="{188F7603-19CA-6340-BEC2-FE91FBBE551E}" type="presParOf" srcId="{FC828765-7BA1-4E7C-964C-2D0F4B6880D2}" destId="{D2278D66-B587-478F-9425-F08EE95CDFEB}" srcOrd="3" destOrd="0" presId="urn:microsoft.com/office/officeart/2018/5/layout/IconCircleLabelList"/>
    <dgm:cxn modelId="{0990B3C3-11D7-BF42-90D1-5C3716732088}" type="presParOf" srcId="{D0700F97-8496-4243-9EB9-382B237D6722}" destId="{ECAFD47A-3147-49FC-BAB7-D02447A7D0B2}" srcOrd="5" destOrd="0" presId="urn:microsoft.com/office/officeart/2018/5/layout/IconCircleLabelList"/>
    <dgm:cxn modelId="{28E437FA-913D-1C4E-94B7-D032BE53606B}" type="presParOf" srcId="{D0700F97-8496-4243-9EB9-382B237D6722}" destId="{E8163035-D456-4BD2-B5E6-8A109A924351}" srcOrd="6" destOrd="0" presId="urn:microsoft.com/office/officeart/2018/5/layout/IconCircleLabelList"/>
    <dgm:cxn modelId="{BBF8E4B3-86BF-C441-80E6-6365F81E29FB}" type="presParOf" srcId="{E8163035-D456-4BD2-B5E6-8A109A924351}" destId="{460DCED4-F885-4DC6-BC16-AD8346F5487C}" srcOrd="0" destOrd="0" presId="urn:microsoft.com/office/officeart/2018/5/layout/IconCircleLabelList"/>
    <dgm:cxn modelId="{FAAF4D27-E6FC-454F-9E3F-7CEB31156D98}" type="presParOf" srcId="{E8163035-D456-4BD2-B5E6-8A109A924351}" destId="{30B065C3-4CE7-4CEE-A6E1-904198EE302C}" srcOrd="1" destOrd="0" presId="urn:microsoft.com/office/officeart/2018/5/layout/IconCircleLabelList"/>
    <dgm:cxn modelId="{1B9BA9CB-E786-0340-921A-705FB157C400}" type="presParOf" srcId="{E8163035-D456-4BD2-B5E6-8A109A924351}" destId="{F100383E-CDD6-4942-BA23-77691F5C00DA}" srcOrd="2" destOrd="0" presId="urn:microsoft.com/office/officeart/2018/5/layout/IconCircleLabelList"/>
    <dgm:cxn modelId="{03095781-D240-634C-927D-F4DF32163415}" type="presParOf" srcId="{E8163035-D456-4BD2-B5E6-8A109A924351}" destId="{BADB6053-CCCE-4897-ADC2-2768B5E5D5AB}" srcOrd="3" destOrd="0" presId="urn:microsoft.com/office/officeart/2018/5/layout/IconCircleLabelList"/>
    <dgm:cxn modelId="{C62ACD15-080D-6F42-812A-6F6BA6A19A39}" type="presParOf" srcId="{D0700F97-8496-4243-9EB9-382B237D6722}" destId="{79F2A6E9-C2E0-4993-BEA1-38C33754C46E}" srcOrd="7" destOrd="0" presId="urn:microsoft.com/office/officeart/2018/5/layout/IconCircleLabelList"/>
    <dgm:cxn modelId="{A6442FB0-AD88-AA46-B05F-43EB1D62F91B}" type="presParOf" srcId="{D0700F97-8496-4243-9EB9-382B237D6722}" destId="{2D236E51-F455-43EB-92D5-936AE0613363}" srcOrd="8" destOrd="0" presId="urn:microsoft.com/office/officeart/2018/5/layout/IconCircleLabelList"/>
    <dgm:cxn modelId="{2A6B6AD7-9EAA-9A48-9A28-7A52C3E43184}" type="presParOf" srcId="{2D236E51-F455-43EB-92D5-936AE0613363}" destId="{9AEA83C2-A4A4-4EAF-B9DF-966DEBB6C115}" srcOrd="0" destOrd="0" presId="urn:microsoft.com/office/officeart/2018/5/layout/IconCircleLabelList"/>
    <dgm:cxn modelId="{1C226B5A-1F60-0E44-B194-7C123120B4A1}" type="presParOf" srcId="{2D236E51-F455-43EB-92D5-936AE0613363}" destId="{DC8B2593-400C-4571-B165-FE720296BA83}" srcOrd="1" destOrd="0" presId="urn:microsoft.com/office/officeart/2018/5/layout/IconCircleLabelList"/>
    <dgm:cxn modelId="{808E5F43-03F6-E447-BFBF-C81168008057}" type="presParOf" srcId="{2D236E51-F455-43EB-92D5-936AE0613363}" destId="{9AF1D615-F032-4819-AC17-D40C5A0E966B}" srcOrd="2" destOrd="0" presId="urn:microsoft.com/office/officeart/2018/5/layout/IconCircleLabelList"/>
    <dgm:cxn modelId="{2C1ADEFC-E680-DB46-8764-71ABC1C1CF85}" type="presParOf" srcId="{2D236E51-F455-43EB-92D5-936AE0613363}" destId="{5FFB9F25-4AE9-41FD-BFE8-84CCEAA04EC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E58667-5BEF-C949-B2FD-092D1FDD6D13}">
      <dsp:nvSpPr>
        <dsp:cNvPr id="0" name=""/>
        <dsp:cNvSpPr/>
      </dsp:nvSpPr>
      <dsp:spPr>
        <a:xfrm rot="5400000">
          <a:off x="4412490" y="-1817637"/>
          <a:ext cx="664109" cy="446545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Extended Reality (XR)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Connectivity of Everything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Seamless connectivity</a:t>
          </a:r>
        </a:p>
      </dsp:txBody>
      <dsp:txXfrm rot="-5400000">
        <a:off x="2511818" y="115454"/>
        <a:ext cx="4433035" cy="599271"/>
      </dsp:txXfrm>
    </dsp:sp>
    <dsp:sp modelId="{3B37F597-ECBE-3940-8FDE-B44EBB0CFC90}">
      <dsp:nvSpPr>
        <dsp:cNvPr id="0" name=""/>
        <dsp:cNvSpPr/>
      </dsp:nvSpPr>
      <dsp:spPr>
        <a:xfrm>
          <a:off x="0" y="20"/>
          <a:ext cx="2511817" cy="8301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Emerging services and applications</a:t>
          </a:r>
        </a:p>
      </dsp:txBody>
      <dsp:txXfrm>
        <a:off x="40524" y="40544"/>
        <a:ext cx="2430769" cy="749088"/>
      </dsp:txXfrm>
    </dsp:sp>
    <dsp:sp modelId="{0798C275-201E-D740-BF44-6B04F96F3805}">
      <dsp:nvSpPr>
        <dsp:cNvPr id="0" name=""/>
        <dsp:cNvSpPr/>
      </dsp:nvSpPr>
      <dsp:spPr>
        <a:xfrm rot="5400000">
          <a:off x="4412490" y="-945994"/>
          <a:ext cx="664109" cy="446545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Technologies to enhance the radio interface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Technology enablers to enhance the radio network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Wingdings" pitchFamily="2" charset="2"/>
            <a:buChar char="§"/>
          </a:pPr>
          <a:r>
            <a:rPr lang="en-US" sz="1200" kern="1200" dirty="0"/>
            <a:t>Technology enablers of 6G system</a:t>
          </a:r>
        </a:p>
      </dsp:txBody>
      <dsp:txXfrm rot="-5400000">
        <a:off x="2511818" y="987097"/>
        <a:ext cx="4433035" cy="599271"/>
      </dsp:txXfrm>
    </dsp:sp>
    <dsp:sp modelId="{D8EB1133-56C5-C44F-B79C-5C49B2DFCED7}">
      <dsp:nvSpPr>
        <dsp:cNvPr id="0" name=""/>
        <dsp:cNvSpPr/>
      </dsp:nvSpPr>
      <dsp:spPr>
        <a:xfrm>
          <a:off x="0" y="871664"/>
          <a:ext cx="2511817" cy="8301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Emerging technology trends and enablers</a:t>
          </a:r>
        </a:p>
      </dsp:txBody>
      <dsp:txXfrm>
        <a:off x="40524" y="912188"/>
        <a:ext cx="2430769" cy="74908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68A1F-DA90-E34C-B8B6-804617A88B22}">
      <dsp:nvSpPr>
        <dsp:cNvPr id="0" name=""/>
        <dsp:cNvSpPr/>
      </dsp:nvSpPr>
      <dsp:spPr>
        <a:xfrm>
          <a:off x="736361" y="0"/>
          <a:ext cx="4109777" cy="4990122"/>
        </a:xfrm>
        <a:prstGeom prst="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0" rIns="268605" bIns="59690" numCol="1" spcCol="1270" anchor="ctr" anchorCtr="0">
          <a:noAutofit/>
        </a:bodyPr>
        <a:lstStyle/>
        <a:p>
          <a:pPr marL="0" lvl="0" indent="0" algn="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>
              <a:solidFill>
                <a:schemeClr val="tx1"/>
              </a:solidFill>
            </a:rPr>
            <a:t>Requirements</a:t>
          </a:r>
        </a:p>
      </dsp:txBody>
      <dsp:txXfrm rot="16200000">
        <a:off x="2265442" y="1421263"/>
        <a:ext cx="3911069" cy="1068542"/>
      </dsp:txXfrm>
    </dsp:sp>
    <dsp:sp modelId="{CA0F391B-FFD9-084E-BB2E-328DF69A5F30}">
      <dsp:nvSpPr>
        <dsp:cNvPr id="0" name=""/>
        <dsp:cNvSpPr/>
      </dsp:nvSpPr>
      <dsp:spPr>
        <a:xfrm>
          <a:off x="919442" y="0"/>
          <a:ext cx="3081849" cy="514196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Precise movement detection and communication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Ultra-Low Latency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Enhanced reliability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Secure access for tethered devices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Reliable and uniform service delivery across fixed and mobile networks.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i="0" kern="1200" dirty="0">
              <a:latin typeface="Aptos Light" panose="020B0004020202020204" pitchFamily="34" charset="0"/>
            </a:rPr>
            <a:t>Network as a platform</a:t>
          </a:r>
        </a:p>
      </dsp:txBody>
      <dsp:txXfrm>
        <a:off x="919442" y="0"/>
        <a:ext cx="3081849" cy="514196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8F246-5B25-4E4D-95A4-3A1351D42759}">
      <dsp:nvSpPr>
        <dsp:cNvPr id="0" name=""/>
        <dsp:cNvSpPr/>
      </dsp:nvSpPr>
      <dsp:spPr>
        <a:xfrm>
          <a:off x="4059" y="141125"/>
          <a:ext cx="1108017" cy="401932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Immersive Communication</a:t>
          </a:r>
        </a:p>
      </dsp:txBody>
      <dsp:txXfrm>
        <a:off x="205025" y="141125"/>
        <a:ext cx="706085" cy="401932"/>
      </dsp:txXfrm>
    </dsp:sp>
    <dsp:sp modelId="{DB24D409-A9B3-0B4A-BFE2-ED63DEA92F39}">
      <dsp:nvSpPr>
        <dsp:cNvPr id="0" name=""/>
        <dsp:cNvSpPr/>
      </dsp:nvSpPr>
      <dsp:spPr>
        <a:xfrm>
          <a:off x="2769878" y="140546"/>
          <a:ext cx="990753" cy="401932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" tIns="8001" rIns="8001" bIns="800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 dirty="0"/>
            <a:t>ISAC</a:t>
          </a:r>
        </a:p>
      </dsp:txBody>
      <dsp:txXfrm>
        <a:off x="2970844" y="140546"/>
        <a:ext cx="588821" cy="401932"/>
      </dsp:txXfrm>
    </dsp:sp>
    <dsp:sp modelId="{76A0C477-6437-E842-9BD1-BFF352054AF2}">
      <dsp:nvSpPr>
        <dsp:cNvPr id="0" name=""/>
        <dsp:cNvSpPr/>
      </dsp:nvSpPr>
      <dsp:spPr>
        <a:xfrm>
          <a:off x="1911375" y="141125"/>
          <a:ext cx="1004831" cy="401932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003" tIns="8001" rIns="8001" bIns="8001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00" kern="1200" dirty="0"/>
            <a:t>Massive Communication</a:t>
          </a:r>
        </a:p>
      </dsp:txBody>
      <dsp:txXfrm>
        <a:off x="2112341" y="141125"/>
        <a:ext cx="602899" cy="401932"/>
      </dsp:txXfrm>
    </dsp:sp>
    <dsp:sp modelId="{C043A0B4-D6E0-F248-A09C-2781022BD179}">
      <dsp:nvSpPr>
        <dsp:cNvPr id="0" name=""/>
        <dsp:cNvSpPr/>
      </dsp:nvSpPr>
      <dsp:spPr>
        <a:xfrm>
          <a:off x="958096" y="144493"/>
          <a:ext cx="1099566" cy="401932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005" tIns="12002" rIns="12002" bIns="12002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/>
            <a:t>Ubiquitous Connectivity</a:t>
          </a:r>
        </a:p>
      </dsp:txBody>
      <dsp:txXfrm>
        <a:off x="1159062" y="144493"/>
        <a:ext cx="697634" cy="401932"/>
      </dsp:txXfrm>
    </dsp:sp>
    <dsp:sp modelId="{318BB200-BF81-FB43-AE84-B0B52410101D}">
      <dsp:nvSpPr>
        <dsp:cNvPr id="0" name=""/>
        <dsp:cNvSpPr/>
      </dsp:nvSpPr>
      <dsp:spPr>
        <a:xfrm>
          <a:off x="3599557" y="143581"/>
          <a:ext cx="1140373" cy="401932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AI Communication</a:t>
          </a:r>
        </a:p>
      </dsp:txBody>
      <dsp:txXfrm>
        <a:off x="3800523" y="143581"/>
        <a:ext cx="738441" cy="401932"/>
      </dsp:txXfrm>
    </dsp:sp>
    <dsp:sp modelId="{BCACD202-D694-0149-BB1F-E1D2F318A140}">
      <dsp:nvSpPr>
        <dsp:cNvPr id="0" name=""/>
        <dsp:cNvSpPr/>
      </dsp:nvSpPr>
      <dsp:spPr>
        <a:xfrm>
          <a:off x="4597857" y="141193"/>
          <a:ext cx="1551670" cy="401932"/>
        </a:xfrm>
        <a:prstGeom prst="chevron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Hyper Reliable Low Latency Communication</a:t>
          </a:r>
        </a:p>
      </dsp:txBody>
      <dsp:txXfrm>
        <a:off x="4798823" y="141193"/>
        <a:ext cx="1149738" cy="40193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BB60C0-CC0F-5C4B-8051-9241FE516D26}">
      <dsp:nvSpPr>
        <dsp:cNvPr id="0" name=""/>
        <dsp:cNvSpPr/>
      </dsp:nvSpPr>
      <dsp:spPr>
        <a:xfrm>
          <a:off x="-6342579" y="-970904"/>
          <a:ext cx="7555209" cy="7555209"/>
        </a:xfrm>
        <a:prstGeom prst="blockArc">
          <a:avLst>
            <a:gd name="adj1" fmla="val 18900000"/>
            <a:gd name="adj2" fmla="val 2700000"/>
            <a:gd name="adj3" fmla="val 286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245493-9AF5-AB42-840E-11472C33D4A7}">
      <dsp:nvSpPr>
        <dsp:cNvPr id="0" name=""/>
        <dsp:cNvSpPr/>
      </dsp:nvSpPr>
      <dsp:spPr>
        <a:xfrm>
          <a:off x="393780" y="255185"/>
          <a:ext cx="7164573" cy="5101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chemeClr val="tx1"/>
              </a:solidFill>
            </a:rPr>
            <a:t>6G networks must  be designed to be access agnostic and should be able deliver services across all and any access networks to provide uniform user experience.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393780" y="255185"/>
        <a:ext cx="7164573" cy="510145"/>
      </dsp:txXfrm>
    </dsp:sp>
    <dsp:sp modelId="{F28AD7F3-D83D-3842-B1F7-D46B79D140D6}">
      <dsp:nvSpPr>
        <dsp:cNvPr id="0" name=""/>
        <dsp:cNvSpPr/>
      </dsp:nvSpPr>
      <dsp:spPr>
        <a:xfrm>
          <a:off x="74938" y="191416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3C0002-92F3-0140-A9D1-235639D56188}">
      <dsp:nvSpPr>
        <dsp:cNvPr id="0" name=""/>
        <dsp:cNvSpPr/>
      </dsp:nvSpPr>
      <dsp:spPr>
        <a:xfrm>
          <a:off x="855762" y="1020852"/>
          <a:ext cx="6702590" cy="51014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6G network must integrate computing and intelligence provide a unified platform to applications and end users.</a:t>
          </a:r>
        </a:p>
      </dsp:txBody>
      <dsp:txXfrm>
        <a:off x="855762" y="1020852"/>
        <a:ext cx="6702590" cy="510145"/>
      </dsp:txXfrm>
    </dsp:sp>
    <dsp:sp modelId="{EF34C8B9-F7B4-A44B-896A-0475B3859EC8}">
      <dsp:nvSpPr>
        <dsp:cNvPr id="0" name=""/>
        <dsp:cNvSpPr/>
      </dsp:nvSpPr>
      <dsp:spPr>
        <a:xfrm>
          <a:off x="536921" y="957084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F9972DC-EAD4-2F43-85B8-674138791F27}">
      <dsp:nvSpPr>
        <dsp:cNvPr id="0" name=""/>
        <dsp:cNvSpPr/>
      </dsp:nvSpPr>
      <dsp:spPr>
        <a:xfrm>
          <a:off x="1108927" y="1785959"/>
          <a:ext cx="6449425" cy="51014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6G networks should natively support multi-access for applications to deliver services and provide best user experience as possible.</a:t>
          </a:r>
        </a:p>
      </dsp:txBody>
      <dsp:txXfrm>
        <a:off x="1108927" y="1785959"/>
        <a:ext cx="6449425" cy="510145"/>
      </dsp:txXfrm>
    </dsp:sp>
    <dsp:sp modelId="{410EE6DE-B265-A949-9CE7-37F12FB9E7E3}">
      <dsp:nvSpPr>
        <dsp:cNvPr id="0" name=""/>
        <dsp:cNvSpPr/>
      </dsp:nvSpPr>
      <dsp:spPr>
        <a:xfrm>
          <a:off x="790086" y="1722191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E686E9-C613-B842-BCD2-BEE22913DD62}">
      <dsp:nvSpPr>
        <dsp:cNvPr id="0" name=""/>
        <dsp:cNvSpPr/>
      </dsp:nvSpPr>
      <dsp:spPr>
        <a:xfrm>
          <a:off x="1189760" y="2551627"/>
          <a:ext cx="6368592" cy="51014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6G networks must provide uniform user centric policy control, security and authentication &amp; trust frameworks.</a:t>
          </a:r>
        </a:p>
      </dsp:txBody>
      <dsp:txXfrm>
        <a:off x="1189760" y="2551627"/>
        <a:ext cx="6368592" cy="510145"/>
      </dsp:txXfrm>
    </dsp:sp>
    <dsp:sp modelId="{5401938E-ACFC-8D4E-B25E-F920AA676073}">
      <dsp:nvSpPr>
        <dsp:cNvPr id="0" name=""/>
        <dsp:cNvSpPr/>
      </dsp:nvSpPr>
      <dsp:spPr>
        <a:xfrm>
          <a:off x="870919" y="2487858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C2961C-1B64-E748-8201-6D7D6616F4D4}">
      <dsp:nvSpPr>
        <dsp:cNvPr id="0" name=""/>
        <dsp:cNvSpPr/>
      </dsp:nvSpPr>
      <dsp:spPr>
        <a:xfrm>
          <a:off x="1108927" y="3317294"/>
          <a:ext cx="6449425" cy="510145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Users and devices should be able to access services seamlessly and securely, with network becoming ubiquitous to user and as platform to applications.</a:t>
          </a:r>
        </a:p>
      </dsp:txBody>
      <dsp:txXfrm>
        <a:off x="1108927" y="3317294"/>
        <a:ext cx="6449425" cy="510145"/>
      </dsp:txXfrm>
    </dsp:sp>
    <dsp:sp modelId="{775E367B-05FE-BD42-8C4C-A8B9283EBDC6}">
      <dsp:nvSpPr>
        <dsp:cNvPr id="0" name=""/>
        <dsp:cNvSpPr/>
      </dsp:nvSpPr>
      <dsp:spPr>
        <a:xfrm>
          <a:off x="790086" y="3253526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6FD392-F09B-CB4E-A02F-388D8236CC06}">
      <dsp:nvSpPr>
        <dsp:cNvPr id="0" name=""/>
        <dsp:cNvSpPr/>
      </dsp:nvSpPr>
      <dsp:spPr>
        <a:xfrm>
          <a:off x="855762" y="4082401"/>
          <a:ext cx="6702590" cy="51014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04928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solidFill>
                <a:schemeClr val="tx1"/>
              </a:solidFill>
            </a:rPr>
            <a:t>Sustainability &amp; energy efficiency goals must be part of network architecture and there must be uniform energy efficiency parameters across all access networks.</a:t>
          </a:r>
        </a:p>
      </dsp:txBody>
      <dsp:txXfrm>
        <a:off x="855762" y="4082401"/>
        <a:ext cx="6702590" cy="510145"/>
      </dsp:txXfrm>
    </dsp:sp>
    <dsp:sp modelId="{DABF368C-9004-E94C-9CB8-62DD0F73EE85}">
      <dsp:nvSpPr>
        <dsp:cNvPr id="0" name=""/>
        <dsp:cNvSpPr/>
      </dsp:nvSpPr>
      <dsp:spPr>
        <a:xfrm>
          <a:off x="536921" y="4018633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9A9842-A9C6-2846-81DE-B142E0A9E0D7}">
      <dsp:nvSpPr>
        <dsp:cNvPr id="0" name=""/>
        <dsp:cNvSpPr/>
      </dsp:nvSpPr>
      <dsp:spPr>
        <a:xfrm>
          <a:off x="393780" y="4848069"/>
          <a:ext cx="7164573" cy="51014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48640" tIns="0" rIns="0" bIns="0" numCol="1" spcCol="1270" anchor="ctr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6G networks must support inter-PLMN coordination to enable MUSIM devices access services seamlessly.</a:t>
          </a:r>
        </a:p>
      </dsp:txBody>
      <dsp:txXfrm>
        <a:off x="393780" y="4848069"/>
        <a:ext cx="7164573" cy="510145"/>
      </dsp:txXfrm>
    </dsp:sp>
    <dsp:sp modelId="{9A305187-209C-FF4D-8004-38FBA63106F0}">
      <dsp:nvSpPr>
        <dsp:cNvPr id="0" name=""/>
        <dsp:cNvSpPr/>
      </dsp:nvSpPr>
      <dsp:spPr>
        <a:xfrm>
          <a:off x="74938" y="4784300"/>
          <a:ext cx="637682" cy="637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8173C-61C7-49D0-B536-C19BEC276428}">
      <dsp:nvSpPr>
        <dsp:cNvPr id="0" name=""/>
        <dsp:cNvSpPr/>
      </dsp:nvSpPr>
      <dsp:spPr>
        <a:xfrm>
          <a:off x="9320" y="45837"/>
          <a:ext cx="623366" cy="60317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B3C25-AA88-42BA-AED0-355C9F8BD505}">
      <dsp:nvSpPr>
        <dsp:cNvPr id="0" name=""/>
        <dsp:cNvSpPr/>
      </dsp:nvSpPr>
      <dsp:spPr>
        <a:xfrm>
          <a:off x="9320" y="763298"/>
          <a:ext cx="1781047" cy="4204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 dirty="0"/>
            <a:t>Immersive Entertainment/Gaming</a:t>
          </a:r>
        </a:p>
      </dsp:txBody>
      <dsp:txXfrm>
        <a:off x="9320" y="763298"/>
        <a:ext cx="1781047" cy="420476"/>
      </dsp:txXfrm>
    </dsp:sp>
    <dsp:sp modelId="{6EEAE9AD-0A4B-4018-935C-7814008979F5}">
      <dsp:nvSpPr>
        <dsp:cNvPr id="0" name=""/>
        <dsp:cNvSpPr/>
      </dsp:nvSpPr>
      <dsp:spPr>
        <a:xfrm>
          <a:off x="9320" y="1236933"/>
          <a:ext cx="1781047" cy="1466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Realistic Avatars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Multi-sensory device interaction</a:t>
          </a:r>
        </a:p>
      </dsp:txBody>
      <dsp:txXfrm>
        <a:off x="9320" y="1236933"/>
        <a:ext cx="1781047" cy="1466802"/>
      </dsp:txXfrm>
    </dsp:sp>
    <dsp:sp modelId="{4A4FFCA8-BB7A-4A65-860C-12F1756D95BC}">
      <dsp:nvSpPr>
        <dsp:cNvPr id="0" name=""/>
        <dsp:cNvSpPr/>
      </dsp:nvSpPr>
      <dsp:spPr>
        <a:xfrm>
          <a:off x="2102051" y="45837"/>
          <a:ext cx="623366" cy="60317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DF25DF-5995-4E69-BB8F-81FE834F5A81}">
      <dsp:nvSpPr>
        <dsp:cNvPr id="0" name=""/>
        <dsp:cNvSpPr/>
      </dsp:nvSpPr>
      <dsp:spPr>
        <a:xfrm>
          <a:off x="2102051" y="763298"/>
          <a:ext cx="1781047" cy="4204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 dirty="0"/>
            <a:t>Mixed Reality co-design</a:t>
          </a:r>
        </a:p>
      </dsp:txBody>
      <dsp:txXfrm>
        <a:off x="2102051" y="763298"/>
        <a:ext cx="1781047" cy="420476"/>
      </dsp:txXfrm>
    </dsp:sp>
    <dsp:sp modelId="{6007EC07-3647-44B4-AD30-82E2E6C87F0A}">
      <dsp:nvSpPr>
        <dsp:cNvPr id="0" name=""/>
        <dsp:cNvSpPr/>
      </dsp:nvSpPr>
      <dsp:spPr>
        <a:xfrm>
          <a:off x="2091899" y="1115863"/>
          <a:ext cx="1781047" cy="1466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Remote/co-location collaboration for designing concepts by merging virtual &amp; real worlds.</a:t>
          </a:r>
        </a:p>
      </dsp:txBody>
      <dsp:txXfrm>
        <a:off x="2091899" y="1115863"/>
        <a:ext cx="1781047" cy="1466802"/>
      </dsp:txXfrm>
    </dsp:sp>
    <dsp:sp modelId="{A1C6F4C0-FFF7-46A9-AA1C-F852D6A55350}">
      <dsp:nvSpPr>
        <dsp:cNvPr id="0" name=""/>
        <dsp:cNvSpPr/>
      </dsp:nvSpPr>
      <dsp:spPr>
        <a:xfrm>
          <a:off x="4194782" y="45837"/>
          <a:ext cx="623366" cy="60317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2E227-4779-4166-A13B-28B08D4C50B2}">
      <dsp:nvSpPr>
        <dsp:cNvPr id="0" name=""/>
        <dsp:cNvSpPr/>
      </dsp:nvSpPr>
      <dsp:spPr>
        <a:xfrm>
          <a:off x="4194782" y="763298"/>
          <a:ext cx="1781047" cy="4204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Immersive Telepresence</a:t>
          </a:r>
        </a:p>
      </dsp:txBody>
      <dsp:txXfrm>
        <a:off x="4194782" y="763298"/>
        <a:ext cx="1781047" cy="420476"/>
      </dsp:txXfrm>
    </dsp:sp>
    <dsp:sp modelId="{91CB4845-1435-4E9B-8769-A7DE4F4F63C5}">
      <dsp:nvSpPr>
        <dsp:cNvPr id="0" name=""/>
        <dsp:cNvSpPr/>
      </dsp:nvSpPr>
      <dsp:spPr>
        <a:xfrm>
          <a:off x="4190026" y="1128067"/>
          <a:ext cx="1781047" cy="1466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People interact with remote colleagues in a near-realistic manner with help multitude wearable devices.  </a:t>
          </a:r>
        </a:p>
      </dsp:txBody>
      <dsp:txXfrm>
        <a:off x="4190026" y="1128067"/>
        <a:ext cx="1781047" cy="1466802"/>
      </dsp:txXfrm>
    </dsp:sp>
    <dsp:sp modelId="{8FA9750B-E340-4808-B49C-74CED13368E9}">
      <dsp:nvSpPr>
        <dsp:cNvPr id="0" name=""/>
        <dsp:cNvSpPr/>
      </dsp:nvSpPr>
      <dsp:spPr>
        <a:xfrm>
          <a:off x="6287513" y="45837"/>
          <a:ext cx="623366" cy="60317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42549-4F6A-4739-AF30-BB34784E7198}">
      <dsp:nvSpPr>
        <dsp:cNvPr id="0" name=""/>
        <dsp:cNvSpPr/>
      </dsp:nvSpPr>
      <dsp:spPr>
        <a:xfrm>
          <a:off x="6287513" y="763298"/>
          <a:ext cx="1781047" cy="4204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Immersive Health/Education</a:t>
          </a:r>
        </a:p>
      </dsp:txBody>
      <dsp:txXfrm>
        <a:off x="6287513" y="763298"/>
        <a:ext cx="1781047" cy="420476"/>
      </dsp:txXfrm>
    </dsp:sp>
    <dsp:sp modelId="{C476918F-D3BC-40EB-9787-22D199B41AB9}">
      <dsp:nvSpPr>
        <dsp:cNvPr id="0" name=""/>
        <dsp:cNvSpPr/>
      </dsp:nvSpPr>
      <dsp:spPr>
        <a:xfrm>
          <a:off x="6287513" y="1236933"/>
          <a:ext cx="1781047" cy="14668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Tele-health with </a:t>
          </a:r>
          <a:r>
            <a:rPr lang="en-US" sz="1400" kern="1200" dirty="0" err="1">
              <a:latin typeface="Calibri" panose="020F0502020204030204"/>
              <a:ea typeface="+mn-ea"/>
              <a:cs typeface="+mn-cs"/>
            </a:rPr>
            <a:t>xR</a:t>
          </a:r>
          <a:r>
            <a:rPr lang="en-US" sz="1400" kern="1200" dirty="0">
              <a:latin typeface="Calibri" panose="020F0502020204030204"/>
              <a:ea typeface="+mn-ea"/>
              <a:cs typeface="+mn-cs"/>
            </a:rPr>
            <a:t> will utilize data from wearables in real-time to diagnose patients.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Classrooms with </a:t>
          </a:r>
          <a:r>
            <a:rPr lang="en-US" sz="1400" kern="1200" dirty="0" err="1">
              <a:latin typeface="Calibri" panose="020F0502020204030204"/>
              <a:ea typeface="+mn-ea"/>
              <a:cs typeface="+mn-cs"/>
            </a:rPr>
            <a:t>xR</a:t>
          </a:r>
          <a:r>
            <a:rPr lang="en-US" sz="1400" kern="1200" dirty="0">
              <a:latin typeface="Calibri" panose="020F0502020204030204"/>
              <a:ea typeface="+mn-ea"/>
              <a:cs typeface="+mn-cs"/>
            </a:rPr>
            <a:t> will provide students immersive learning.</a:t>
          </a:r>
        </a:p>
      </dsp:txBody>
      <dsp:txXfrm>
        <a:off x="6287513" y="1236933"/>
        <a:ext cx="1781047" cy="14668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8F246-5B25-4E4D-95A4-3A1351D42759}">
      <dsp:nvSpPr>
        <dsp:cNvPr id="0" name=""/>
        <dsp:cNvSpPr/>
      </dsp:nvSpPr>
      <dsp:spPr>
        <a:xfrm>
          <a:off x="0" y="80080"/>
          <a:ext cx="1444582" cy="524021"/>
        </a:xfrm>
        <a:prstGeom prst="chevron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Immersive Communication</a:t>
          </a:r>
        </a:p>
      </dsp:txBody>
      <dsp:txXfrm>
        <a:off x="262011" y="80080"/>
        <a:ext cx="920561" cy="524021"/>
      </dsp:txXfrm>
    </dsp:sp>
    <dsp:sp modelId="{B5B24074-2AEF-ED43-8078-1B1C605E275A}">
      <dsp:nvSpPr>
        <dsp:cNvPr id="0" name=""/>
        <dsp:cNvSpPr/>
      </dsp:nvSpPr>
      <dsp:spPr>
        <a:xfrm>
          <a:off x="1244987" y="80080"/>
          <a:ext cx="1310053" cy="524021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Ubiquitous Connectivity</a:t>
          </a:r>
        </a:p>
      </dsp:txBody>
      <dsp:txXfrm>
        <a:off x="1506998" y="80080"/>
        <a:ext cx="786032" cy="524021"/>
      </dsp:txXfrm>
    </dsp:sp>
    <dsp:sp modelId="{DB24D409-A9B3-0B4A-BFE2-ED63DEA92F39}">
      <dsp:nvSpPr>
        <dsp:cNvPr id="0" name=""/>
        <dsp:cNvSpPr/>
      </dsp:nvSpPr>
      <dsp:spPr>
        <a:xfrm>
          <a:off x="2357305" y="80080"/>
          <a:ext cx="1310053" cy="524021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Massive Communication</a:t>
          </a:r>
        </a:p>
      </dsp:txBody>
      <dsp:txXfrm>
        <a:off x="2619316" y="80080"/>
        <a:ext cx="786032" cy="524021"/>
      </dsp:txXfrm>
    </dsp:sp>
    <dsp:sp modelId="{76A0C477-6437-E842-9BD1-BFF352054AF2}">
      <dsp:nvSpPr>
        <dsp:cNvPr id="0" name=""/>
        <dsp:cNvSpPr/>
      </dsp:nvSpPr>
      <dsp:spPr>
        <a:xfrm>
          <a:off x="3469776" y="80080"/>
          <a:ext cx="1310053" cy="524021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ISAC</a:t>
          </a:r>
        </a:p>
      </dsp:txBody>
      <dsp:txXfrm>
        <a:off x="3731787" y="80080"/>
        <a:ext cx="786032" cy="524021"/>
      </dsp:txXfrm>
    </dsp:sp>
    <dsp:sp modelId="{318BB200-BF81-FB43-AE84-B0B52410101D}">
      <dsp:nvSpPr>
        <dsp:cNvPr id="0" name=""/>
        <dsp:cNvSpPr/>
      </dsp:nvSpPr>
      <dsp:spPr>
        <a:xfrm>
          <a:off x="4582339" y="80080"/>
          <a:ext cx="1310053" cy="524021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AI Communication</a:t>
          </a:r>
        </a:p>
      </dsp:txBody>
      <dsp:txXfrm>
        <a:off x="4844350" y="80080"/>
        <a:ext cx="786032" cy="524021"/>
      </dsp:txXfrm>
    </dsp:sp>
    <dsp:sp modelId="{BCACD202-D694-0149-BB1F-E1D2F318A140}">
      <dsp:nvSpPr>
        <dsp:cNvPr id="0" name=""/>
        <dsp:cNvSpPr/>
      </dsp:nvSpPr>
      <dsp:spPr>
        <a:xfrm>
          <a:off x="5692924" y="92783"/>
          <a:ext cx="1310053" cy="524021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Hyper Reliable Low Latency Communication</a:t>
          </a:r>
        </a:p>
      </dsp:txBody>
      <dsp:txXfrm>
        <a:off x="5954935" y="92783"/>
        <a:ext cx="786032" cy="5240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268A1F-DA90-E34C-B8B6-804617A88B22}">
      <dsp:nvSpPr>
        <dsp:cNvPr id="0" name=""/>
        <dsp:cNvSpPr/>
      </dsp:nvSpPr>
      <dsp:spPr>
        <a:xfrm>
          <a:off x="0" y="40225"/>
          <a:ext cx="3871760" cy="4966467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0" rIns="268605" bIns="59690" numCol="1" spcCol="1270" anchor="ctr" anchorCtr="0">
          <a:noAutofit/>
        </a:bodyPr>
        <a:lstStyle/>
        <a:p>
          <a:pPr marL="0" lvl="0" indent="0" algn="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700" kern="1200" dirty="0">
              <a:solidFill>
                <a:schemeClr val="tx1"/>
              </a:solidFill>
            </a:rPr>
            <a:t>Requirements</a:t>
          </a:r>
        </a:p>
      </dsp:txBody>
      <dsp:txXfrm rot="16200000">
        <a:off x="1336539" y="1483161"/>
        <a:ext cx="3892528" cy="1006657"/>
      </dsp:txXfrm>
    </dsp:sp>
    <dsp:sp modelId="{CA0F391B-FFD9-084E-BB2E-328DF69A5F30}">
      <dsp:nvSpPr>
        <dsp:cNvPr id="0" name=""/>
        <dsp:cNvSpPr/>
      </dsp:nvSpPr>
      <dsp:spPr>
        <a:xfrm>
          <a:off x="11787" y="0"/>
          <a:ext cx="3000771" cy="5006692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t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>
              <a:latin typeface="Aptos Light" panose="020B0004020202020204" pitchFamily="34" charset="0"/>
            </a:rPr>
            <a:t>AI assisted QoS 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>
              <a:latin typeface="Aptos Light" panose="020B0004020202020204" pitchFamily="34" charset="0"/>
            </a:rPr>
            <a:t>Ultra-Low Latency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>
              <a:latin typeface="Aptos Light" panose="020B0004020202020204" pitchFamily="34" charset="0"/>
            </a:rPr>
            <a:t>Enhanced Spectrum Efficiency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>
              <a:latin typeface="Aptos Light" panose="020B0004020202020204" pitchFamily="34" charset="0"/>
            </a:rPr>
            <a:t>Reliable &amp; Precise Sensing</a:t>
          </a:r>
        </a:p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b="0" i="0" kern="1200" dirty="0">
              <a:latin typeface="Aptos Light" panose="020B0004020202020204" pitchFamily="34" charset="0"/>
            </a:rPr>
            <a:t>Secure onboarding of devices (6G/5G and devices behind RG)</a:t>
          </a:r>
        </a:p>
      </dsp:txBody>
      <dsp:txXfrm>
        <a:off x="11787" y="0"/>
        <a:ext cx="3000771" cy="50066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86A72D-3DF3-41E5-83E5-280494D57A3A}">
      <dsp:nvSpPr>
        <dsp:cNvPr id="0" name=""/>
        <dsp:cNvSpPr/>
      </dsp:nvSpPr>
      <dsp:spPr>
        <a:xfrm>
          <a:off x="608220" y="511560"/>
          <a:ext cx="810000" cy="81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AC7910-198D-4B61-8A98-D06F278523C3}">
      <dsp:nvSpPr>
        <dsp:cNvPr id="0" name=""/>
        <dsp:cNvSpPr/>
      </dsp:nvSpPr>
      <dsp:spPr>
        <a:xfrm>
          <a:off x="71271" y="1670508"/>
          <a:ext cx="1800000" cy="21331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End customers will have a unified experience, Applications and services will be securely delivered to end users irrespective of their location be it home, office or some other location outside.</a:t>
          </a:r>
        </a:p>
      </dsp:txBody>
      <dsp:txXfrm>
        <a:off x="71271" y="1670508"/>
        <a:ext cx="1800000" cy="2133133"/>
      </dsp:txXfrm>
    </dsp:sp>
    <dsp:sp modelId="{536AD757-8594-4507-883B-08808CFE5F1A}">
      <dsp:nvSpPr>
        <dsp:cNvPr id="0" name=""/>
        <dsp:cNvSpPr/>
      </dsp:nvSpPr>
      <dsp:spPr>
        <a:xfrm>
          <a:off x="2668456" y="492690"/>
          <a:ext cx="810000" cy="81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9B93E3-6E44-46BF-97A3-2CDC521D77B3}">
      <dsp:nvSpPr>
        <dsp:cNvPr id="0" name=""/>
        <dsp:cNvSpPr/>
      </dsp:nvSpPr>
      <dsp:spPr>
        <a:xfrm>
          <a:off x="2173456" y="1668162"/>
          <a:ext cx="1800000" cy="19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/>
            <a:t>Access networks converge to provide a seamless connectivity and provide guaranteed Quality of Experience.</a:t>
          </a:r>
        </a:p>
      </dsp:txBody>
      <dsp:txXfrm>
        <a:off x="2173456" y="1668162"/>
        <a:ext cx="1800000" cy="1980000"/>
      </dsp:txXfrm>
    </dsp:sp>
    <dsp:sp modelId="{AD9603FA-8C25-4231-94C8-715C6B841C8E}">
      <dsp:nvSpPr>
        <dsp:cNvPr id="0" name=""/>
        <dsp:cNvSpPr/>
      </dsp:nvSpPr>
      <dsp:spPr>
        <a:xfrm>
          <a:off x="4783456" y="492690"/>
          <a:ext cx="810000" cy="81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E3049C-5858-4B10-BEFE-E56C5C2C6CB7}">
      <dsp:nvSpPr>
        <dsp:cNvPr id="0" name=""/>
        <dsp:cNvSpPr/>
      </dsp:nvSpPr>
      <dsp:spPr>
        <a:xfrm>
          <a:off x="4288456" y="1668162"/>
          <a:ext cx="1800000" cy="19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6G network infrastructure should be ubiquitous. Data traffic should use all access technologies available according to their strengths, whether that be fixed networks, cellular networks, or satellite networks. </a:t>
          </a:r>
        </a:p>
      </dsp:txBody>
      <dsp:txXfrm>
        <a:off x="4288456" y="1668162"/>
        <a:ext cx="1800000" cy="1980000"/>
      </dsp:txXfrm>
    </dsp:sp>
    <dsp:sp modelId="{874C8106-C5F4-40D4-B0E9-F018830B13B5}">
      <dsp:nvSpPr>
        <dsp:cNvPr id="0" name=""/>
        <dsp:cNvSpPr/>
      </dsp:nvSpPr>
      <dsp:spPr>
        <a:xfrm>
          <a:off x="6898456" y="492690"/>
          <a:ext cx="810000" cy="81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B3E7FC-CDD8-45FD-BDE5-F53C52606486}">
      <dsp:nvSpPr>
        <dsp:cNvPr id="0" name=""/>
        <dsp:cNvSpPr/>
      </dsp:nvSpPr>
      <dsp:spPr>
        <a:xfrm>
          <a:off x="6403456" y="1668162"/>
          <a:ext cx="1800000" cy="198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5778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6G ensure cost effective, agile, robust, resilient, and adaptable delivery of communications and computing services anywhere, anytime in line with the end-user demand.</a:t>
          </a:r>
        </a:p>
      </dsp:txBody>
      <dsp:txXfrm>
        <a:off x="6403456" y="1668162"/>
        <a:ext cx="1800000" cy="198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8F246-5B25-4E4D-95A4-3A1351D42759}">
      <dsp:nvSpPr>
        <dsp:cNvPr id="0" name=""/>
        <dsp:cNvSpPr/>
      </dsp:nvSpPr>
      <dsp:spPr>
        <a:xfrm>
          <a:off x="1542" y="137892"/>
          <a:ext cx="1125839" cy="408397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Immersive Communication</a:t>
          </a:r>
        </a:p>
      </dsp:txBody>
      <dsp:txXfrm>
        <a:off x="205741" y="137892"/>
        <a:ext cx="717442" cy="408397"/>
      </dsp:txXfrm>
    </dsp:sp>
    <dsp:sp modelId="{DB24D409-A9B3-0B4A-BFE2-ED63DEA92F39}">
      <dsp:nvSpPr>
        <dsp:cNvPr id="0" name=""/>
        <dsp:cNvSpPr/>
      </dsp:nvSpPr>
      <dsp:spPr>
        <a:xfrm>
          <a:off x="3172819" y="134809"/>
          <a:ext cx="1020993" cy="408397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ISAC</a:t>
          </a:r>
        </a:p>
      </dsp:txBody>
      <dsp:txXfrm>
        <a:off x="3377018" y="134809"/>
        <a:ext cx="612596" cy="408397"/>
      </dsp:txXfrm>
    </dsp:sp>
    <dsp:sp modelId="{76A0C477-6437-E842-9BD1-BFF352054AF2}">
      <dsp:nvSpPr>
        <dsp:cNvPr id="0" name=""/>
        <dsp:cNvSpPr/>
      </dsp:nvSpPr>
      <dsp:spPr>
        <a:xfrm>
          <a:off x="2314960" y="137892"/>
          <a:ext cx="1020993" cy="408397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Massive Communication</a:t>
          </a:r>
        </a:p>
      </dsp:txBody>
      <dsp:txXfrm>
        <a:off x="2519159" y="137892"/>
        <a:ext cx="612596" cy="408397"/>
      </dsp:txXfrm>
    </dsp:sp>
    <dsp:sp modelId="{C043A0B4-D6E0-F248-A09C-2781022BD179}">
      <dsp:nvSpPr>
        <dsp:cNvPr id="0" name=""/>
        <dsp:cNvSpPr/>
      </dsp:nvSpPr>
      <dsp:spPr>
        <a:xfrm>
          <a:off x="961776" y="141315"/>
          <a:ext cx="1511550" cy="408397"/>
        </a:xfrm>
        <a:prstGeom prst="chevron">
          <a:avLst/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Ubiquitous Connectivity</a:t>
          </a:r>
        </a:p>
      </dsp:txBody>
      <dsp:txXfrm>
        <a:off x="1165975" y="141315"/>
        <a:ext cx="1103153" cy="408397"/>
      </dsp:txXfrm>
    </dsp:sp>
    <dsp:sp modelId="{318BB200-BF81-FB43-AE84-B0B52410101D}">
      <dsp:nvSpPr>
        <dsp:cNvPr id="0" name=""/>
        <dsp:cNvSpPr/>
      </dsp:nvSpPr>
      <dsp:spPr>
        <a:xfrm>
          <a:off x="4027993" y="137892"/>
          <a:ext cx="1020993" cy="408397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AI Communication</a:t>
          </a:r>
        </a:p>
      </dsp:txBody>
      <dsp:txXfrm>
        <a:off x="4232192" y="137892"/>
        <a:ext cx="612596" cy="408397"/>
      </dsp:txXfrm>
    </dsp:sp>
    <dsp:sp modelId="{BCACD202-D694-0149-BB1F-E1D2F318A140}">
      <dsp:nvSpPr>
        <dsp:cNvPr id="0" name=""/>
        <dsp:cNvSpPr/>
      </dsp:nvSpPr>
      <dsp:spPr>
        <a:xfrm>
          <a:off x="4883136" y="137892"/>
          <a:ext cx="1020993" cy="408397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Hyper Reliable Low Latency Communication</a:t>
          </a:r>
        </a:p>
      </dsp:txBody>
      <dsp:txXfrm>
        <a:off x="5087335" y="137892"/>
        <a:ext cx="612596" cy="40839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68F246-5B25-4E4D-95A4-3A1351D42759}">
      <dsp:nvSpPr>
        <dsp:cNvPr id="0" name=""/>
        <dsp:cNvSpPr/>
      </dsp:nvSpPr>
      <dsp:spPr>
        <a:xfrm>
          <a:off x="1483" y="136072"/>
          <a:ext cx="1135876" cy="41203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Immersive Communication</a:t>
          </a:r>
        </a:p>
      </dsp:txBody>
      <dsp:txXfrm>
        <a:off x="207502" y="136072"/>
        <a:ext cx="723838" cy="412038"/>
      </dsp:txXfrm>
    </dsp:sp>
    <dsp:sp modelId="{DB24D409-A9B3-0B4A-BFE2-ED63DEA92F39}">
      <dsp:nvSpPr>
        <dsp:cNvPr id="0" name=""/>
        <dsp:cNvSpPr/>
      </dsp:nvSpPr>
      <dsp:spPr>
        <a:xfrm>
          <a:off x="3155935" y="134036"/>
          <a:ext cx="1030095" cy="41203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ISAC</a:t>
          </a:r>
        </a:p>
      </dsp:txBody>
      <dsp:txXfrm>
        <a:off x="3361954" y="134036"/>
        <a:ext cx="618057" cy="412038"/>
      </dsp:txXfrm>
    </dsp:sp>
    <dsp:sp modelId="{76A0C477-6437-E842-9BD1-BFF352054AF2}">
      <dsp:nvSpPr>
        <dsp:cNvPr id="0" name=""/>
        <dsp:cNvSpPr/>
      </dsp:nvSpPr>
      <dsp:spPr>
        <a:xfrm>
          <a:off x="1937387" y="136072"/>
          <a:ext cx="1381018" cy="412038"/>
        </a:xfrm>
        <a:prstGeom prst="chevron">
          <a:avLst/>
        </a:prstGeom>
        <a:solidFill>
          <a:srgbClr val="12709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005" tIns="13335" rIns="13335" bIns="13335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/>
            <a:t>Massive Communication</a:t>
          </a:r>
        </a:p>
      </dsp:txBody>
      <dsp:txXfrm>
        <a:off x="2143406" y="136072"/>
        <a:ext cx="968980" cy="412038"/>
      </dsp:txXfrm>
    </dsp:sp>
    <dsp:sp modelId="{C043A0B4-D6E0-F248-A09C-2781022BD179}">
      <dsp:nvSpPr>
        <dsp:cNvPr id="0" name=""/>
        <dsp:cNvSpPr/>
      </dsp:nvSpPr>
      <dsp:spPr>
        <a:xfrm>
          <a:off x="972245" y="140518"/>
          <a:ext cx="1118848" cy="41203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004" tIns="10668" rIns="10668" bIns="10668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800" kern="1200" dirty="0"/>
            <a:t>Ubiquitous Connectivity</a:t>
          </a:r>
        </a:p>
      </dsp:txBody>
      <dsp:txXfrm>
        <a:off x="1178264" y="140518"/>
        <a:ext cx="706810" cy="412038"/>
      </dsp:txXfrm>
    </dsp:sp>
    <dsp:sp modelId="{318BB200-BF81-FB43-AE84-B0B52410101D}">
      <dsp:nvSpPr>
        <dsp:cNvPr id="0" name=""/>
        <dsp:cNvSpPr/>
      </dsp:nvSpPr>
      <dsp:spPr>
        <a:xfrm>
          <a:off x="4008577" y="136072"/>
          <a:ext cx="1030095" cy="41203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AI Communication</a:t>
          </a:r>
        </a:p>
      </dsp:txBody>
      <dsp:txXfrm>
        <a:off x="4214596" y="136072"/>
        <a:ext cx="618057" cy="412038"/>
      </dsp:txXfrm>
    </dsp:sp>
    <dsp:sp modelId="{BCACD202-D694-0149-BB1F-E1D2F318A140}">
      <dsp:nvSpPr>
        <dsp:cNvPr id="0" name=""/>
        <dsp:cNvSpPr/>
      </dsp:nvSpPr>
      <dsp:spPr>
        <a:xfrm>
          <a:off x="4871344" y="136072"/>
          <a:ext cx="1030095" cy="412038"/>
        </a:xfrm>
        <a:prstGeom prst="chevron">
          <a:avLst/>
        </a:prstGeom>
        <a:solidFill>
          <a:schemeClr val="tx1">
            <a:lumMod val="65000"/>
            <a:lumOff val="3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004" tIns="9335" rIns="9335" bIns="9335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700" kern="1200" dirty="0"/>
            <a:t>Hyper Reliable Low Latency Communication</a:t>
          </a:r>
        </a:p>
      </dsp:txBody>
      <dsp:txXfrm>
        <a:off x="5077363" y="136072"/>
        <a:ext cx="618057" cy="41203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48173C-61C7-49D0-B536-C19BEC276428}">
      <dsp:nvSpPr>
        <dsp:cNvPr id="0" name=""/>
        <dsp:cNvSpPr/>
      </dsp:nvSpPr>
      <dsp:spPr>
        <a:xfrm>
          <a:off x="164158" y="42408"/>
          <a:ext cx="623975" cy="590075"/>
        </a:xfrm>
        <a:prstGeom prst="rect">
          <a:avLst/>
        </a:prstGeom>
        <a:blipFill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4B3C25-AA88-42BA-AED0-355C9F8BD505}">
      <dsp:nvSpPr>
        <dsp:cNvPr id="0" name=""/>
        <dsp:cNvSpPr/>
      </dsp:nvSpPr>
      <dsp:spPr>
        <a:xfrm>
          <a:off x="5381" y="701883"/>
          <a:ext cx="1782788" cy="252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/>
            <a:t>Smart Industry</a:t>
          </a:r>
          <a:endParaRPr lang="en-US" sz="1500" kern="1200" dirty="0"/>
        </a:p>
      </dsp:txBody>
      <dsp:txXfrm>
        <a:off x="5381" y="701883"/>
        <a:ext cx="1782788" cy="252889"/>
      </dsp:txXfrm>
    </dsp:sp>
    <dsp:sp modelId="{6EEAE9AD-0A4B-4018-935C-7814008979F5}">
      <dsp:nvSpPr>
        <dsp:cNvPr id="0" name=""/>
        <dsp:cNvSpPr/>
      </dsp:nvSpPr>
      <dsp:spPr>
        <a:xfrm>
          <a:off x="5381" y="1006777"/>
          <a:ext cx="1782788" cy="1742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</a:rPr>
            <a:t>End-to-end closed loop autonomous processes in factories.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</a:rPr>
            <a:t>AI enabled product research, design and  prototyping</a:t>
          </a:r>
        </a:p>
      </dsp:txBody>
      <dsp:txXfrm>
        <a:off x="5381" y="1006777"/>
        <a:ext cx="1782788" cy="1742795"/>
      </dsp:txXfrm>
    </dsp:sp>
    <dsp:sp modelId="{4A4FFCA8-BB7A-4A65-860C-12F1756D95BC}">
      <dsp:nvSpPr>
        <dsp:cNvPr id="0" name=""/>
        <dsp:cNvSpPr/>
      </dsp:nvSpPr>
      <dsp:spPr>
        <a:xfrm>
          <a:off x="2366857" y="42408"/>
          <a:ext cx="623975" cy="590075"/>
        </a:xfrm>
        <a:prstGeom prst="rect">
          <a:avLst/>
        </a:prstGeom>
        <a:blipFill rotWithShape="1"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DF25DF-5995-4E69-BB8F-81FE834F5A81}">
      <dsp:nvSpPr>
        <dsp:cNvPr id="0" name=""/>
        <dsp:cNvSpPr/>
      </dsp:nvSpPr>
      <dsp:spPr>
        <a:xfrm>
          <a:off x="2100157" y="701883"/>
          <a:ext cx="1782788" cy="252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dirty="0"/>
            <a:t>Autonomous Vehicles</a:t>
          </a:r>
        </a:p>
      </dsp:txBody>
      <dsp:txXfrm>
        <a:off x="2100157" y="701883"/>
        <a:ext cx="1782788" cy="252889"/>
      </dsp:txXfrm>
    </dsp:sp>
    <dsp:sp modelId="{6007EC07-3647-44B4-AD30-82E2E6C87F0A}">
      <dsp:nvSpPr>
        <dsp:cNvPr id="0" name=""/>
        <dsp:cNvSpPr/>
      </dsp:nvSpPr>
      <dsp:spPr>
        <a:xfrm>
          <a:off x="2108590" y="933580"/>
          <a:ext cx="1782788" cy="1742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  <a:cs typeface="Calibri Light" panose="020F0302020204030204" pitchFamily="34" charset="0"/>
            </a:rPr>
            <a:t>UAVs or AGVs for logistics, package delivery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  <a:ea typeface="+mn-ea"/>
              <a:cs typeface="Calibri Light" panose="020F0302020204030204" pitchFamily="34" charset="0"/>
            </a:rPr>
            <a:t>Robo Taxis</a:t>
          </a:r>
        </a:p>
      </dsp:txBody>
      <dsp:txXfrm>
        <a:off x="2108590" y="933580"/>
        <a:ext cx="1782788" cy="1742795"/>
      </dsp:txXfrm>
    </dsp:sp>
    <dsp:sp modelId="{A1C6F4C0-FFF7-46A9-AA1C-F852D6A55350}">
      <dsp:nvSpPr>
        <dsp:cNvPr id="0" name=""/>
        <dsp:cNvSpPr/>
      </dsp:nvSpPr>
      <dsp:spPr>
        <a:xfrm>
          <a:off x="4194934" y="0"/>
          <a:ext cx="623975" cy="590075"/>
        </a:xfrm>
        <a:prstGeom prst="rect">
          <a:avLst/>
        </a:prstGeom>
        <a:blipFill rotWithShape="1"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2000" b="-2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22E227-4779-4166-A13B-28B08D4C50B2}">
      <dsp:nvSpPr>
        <dsp:cNvPr id="0" name=""/>
        <dsp:cNvSpPr/>
      </dsp:nvSpPr>
      <dsp:spPr>
        <a:xfrm>
          <a:off x="4194934" y="701883"/>
          <a:ext cx="1782788" cy="252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dirty="0"/>
            <a:t>Connected Living</a:t>
          </a:r>
        </a:p>
      </dsp:txBody>
      <dsp:txXfrm>
        <a:off x="4194934" y="701883"/>
        <a:ext cx="1782788" cy="252889"/>
      </dsp:txXfrm>
    </dsp:sp>
    <dsp:sp modelId="{91CB4845-1435-4E9B-8769-A7DE4F4F63C5}">
      <dsp:nvSpPr>
        <dsp:cNvPr id="0" name=""/>
        <dsp:cNvSpPr/>
      </dsp:nvSpPr>
      <dsp:spPr>
        <a:xfrm>
          <a:off x="4190174" y="877427"/>
          <a:ext cx="1782788" cy="1742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</a:rPr>
            <a:t>Connected Cobots</a:t>
          </a:r>
        </a:p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kern="1200" dirty="0">
              <a:latin typeface="Aptos" panose="020B0004020202020204" pitchFamily="34" charset="0"/>
            </a:rPr>
            <a:t>Smart Homes</a:t>
          </a:r>
        </a:p>
      </dsp:txBody>
      <dsp:txXfrm>
        <a:off x="4190174" y="877427"/>
        <a:ext cx="1782788" cy="1742795"/>
      </dsp:txXfrm>
    </dsp:sp>
    <dsp:sp modelId="{8FA9750B-E340-4808-B49C-74CED13368E9}">
      <dsp:nvSpPr>
        <dsp:cNvPr id="0" name=""/>
        <dsp:cNvSpPr/>
      </dsp:nvSpPr>
      <dsp:spPr>
        <a:xfrm>
          <a:off x="6289711" y="0"/>
          <a:ext cx="623975" cy="59007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3000" b="-3000"/>
          </a:stretch>
        </a:blip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642549-4F6A-4739-AF30-BB34784E7198}">
      <dsp:nvSpPr>
        <dsp:cNvPr id="0" name=""/>
        <dsp:cNvSpPr/>
      </dsp:nvSpPr>
      <dsp:spPr>
        <a:xfrm>
          <a:off x="6289711" y="701883"/>
          <a:ext cx="1782788" cy="2528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 dirty="0"/>
            <a:t>Smart Hospitals</a:t>
          </a:r>
        </a:p>
      </dsp:txBody>
      <dsp:txXfrm>
        <a:off x="6289711" y="701883"/>
        <a:ext cx="1782788" cy="252889"/>
      </dsp:txXfrm>
    </dsp:sp>
    <dsp:sp modelId="{C476918F-D3BC-40EB-9787-22D199B41AB9}">
      <dsp:nvSpPr>
        <dsp:cNvPr id="0" name=""/>
        <dsp:cNvSpPr/>
      </dsp:nvSpPr>
      <dsp:spPr>
        <a:xfrm>
          <a:off x="6122164" y="1006777"/>
          <a:ext cx="1782788" cy="17427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Tele-health with xR will utilize data from wearables in real-time to diagnose patients.</a:t>
          </a:r>
        </a:p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dirty="0">
              <a:latin typeface="Calibri" panose="020F0502020204030204"/>
              <a:ea typeface="+mn-ea"/>
              <a:cs typeface="+mn-cs"/>
            </a:rPr>
            <a:t>Classrooms with xR will provide students immersive learning.</a:t>
          </a:r>
        </a:p>
      </dsp:txBody>
      <dsp:txXfrm>
        <a:off x="6122164" y="1006777"/>
        <a:ext cx="1782788" cy="174279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771A0-2671-4BBE-A08B-A299DC9F04CA}">
      <dsp:nvSpPr>
        <dsp:cNvPr id="0" name=""/>
        <dsp:cNvSpPr/>
      </dsp:nvSpPr>
      <dsp:spPr>
        <a:xfrm>
          <a:off x="279152" y="903284"/>
          <a:ext cx="859957" cy="85995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1463EF-5A75-41D5-A3B0-5D87199FE3DD}">
      <dsp:nvSpPr>
        <dsp:cNvPr id="0" name=""/>
        <dsp:cNvSpPr/>
      </dsp:nvSpPr>
      <dsp:spPr>
        <a:xfrm>
          <a:off x="462422" y="1086553"/>
          <a:ext cx="493417" cy="49341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A64106-26B6-4E48-8DA7-B99E541112DE}">
      <dsp:nvSpPr>
        <dsp:cNvPr id="0" name=""/>
        <dsp:cNvSpPr/>
      </dsp:nvSpPr>
      <dsp:spPr>
        <a:xfrm>
          <a:off x="4248" y="2031096"/>
          <a:ext cx="1409765" cy="56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dirty="0">
              <a:latin typeface="Aptos SemiBold" panose="020B0004020202020204" pitchFamily="34" charset="0"/>
            </a:rPr>
            <a:t>Assisted Navigation </a:t>
          </a:r>
        </a:p>
      </dsp:txBody>
      <dsp:txXfrm>
        <a:off x="4248" y="2031096"/>
        <a:ext cx="1409765" cy="563906"/>
      </dsp:txXfrm>
    </dsp:sp>
    <dsp:sp modelId="{A412C023-48C5-49C9-81FF-37AEFF811D00}">
      <dsp:nvSpPr>
        <dsp:cNvPr id="0" name=""/>
        <dsp:cNvSpPr/>
      </dsp:nvSpPr>
      <dsp:spPr>
        <a:xfrm>
          <a:off x="1935627" y="903284"/>
          <a:ext cx="859957" cy="85995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0478F8-90F7-490F-8B97-A792C381B872}">
      <dsp:nvSpPr>
        <dsp:cNvPr id="0" name=""/>
        <dsp:cNvSpPr/>
      </dsp:nvSpPr>
      <dsp:spPr>
        <a:xfrm>
          <a:off x="2118896" y="1086553"/>
          <a:ext cx="493417" cy="49341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CC306-5609-4474-B897-41F7132F0203}">
      <dsp:nvSpPr>
        <dsp:cNvPr id="0" name=""/>
        <dsp:cNvSpPr/>
      </dsp:nvSpPr>
      <dsp:spPr>
        <a:xfrm>
          <a:off x="1660723" y="2031096"/>
          <a:ext cx="1409765" cy="56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dirty="0">
              <a:latin typeface="Aptos SemiBold" panose="020B0004020202020204" pitchFamily="34" charset="0"/>
            </a:rPr>
            <a:t>Environmental detection for xR</a:t>
          </a:r>
        </a:p>
      </dsp:txBody>
      <dsp:txXfrm>
        <a:off x="1660723" y="2031096"/>
        <a:ext cx="1409765" cy="563906"/>
      </dsp:txXfrm>
    </dsp:sp>
    <dsp:sp modelId="{639D82F7-2A72-48FB-8970-1C6A4CF538EA}">
      <dsp:nvSpPr>
        <dsp:cNvPr id="0" name=""/>
        <dsp:cNvSpPr/>
      </dsp:nvSpPr>
      <dsp:spPr>
        <a:xfrm>
          <a:off x="3592101" y="903284"/>
          <a:ext cx="859957" cy="85995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78B160A-AB51-4B99-8386-E9ED1E7FBC56}">
      <dsp:nvSpPr>
        <dsp:cNvPr id="0" name=""/>
        <dsp:cNvSpPr/>
      </dsp:nvSpPr>
      <dsp:spPr>
        <a:xfrm>
          <a:off x="3775371" y="1086553"/>
          <a:ext cx="493417" cy="49341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278D66-B587-478F-9425-F08EE95CDFEB}">
      <dsp:nvSpPr>
        <dsp:cNvPr id="0" name=""/>
        <dsp:cNvSpPr/>
      </dsp:nvSpPr>
      <dsp:spPr>
        <a:xfrm>
          <a:off x="3317197" y="2031096"/>
          <a:ext cx="1409765" cy="56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dirty="0">
              <a:latin typeface="Aptos SemiBold" panose="020B0004020202020204" pitchFamily="34" charset="0"/>
            </a:rPr>
            <a:t>Smart Factories</a:t>
          </a:r>
        </a:p>
      </dsp:txBody>
      <dsp:txXfrm>
        <a:off x="3317197" y="2031096"/>
        <a:ext cx="1409765" cy="563906"/>
      </dsp:txXfrm>
    </dsp:sp>
    <dsp:sp modelId="{460DCED4-F885-4DC6-BC16-AD8346F5487C}">
      <dsp:nvSpPr>
        <dsp:cNvPr id="0" name=""/>
        <dsp:cNvSpPr/>
      </dsp:nvSpPr>
      <dsp:spPr>
        <a:xfrm>
          <a:off x="5248576" y="903284"/>
          <a:ext cx="859957" cy="85995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B065C3-4CE7-4CEE-A6E1-904198EE302C}">
      <dsp:nvSpPr>
        <dsp:cNvPr id="0" name=""/>
        <dsp:cNvSpPr/>
      </dsp:nvSpPr>
      <dsp:spPr>
        <a:xfrm>
          <a:off x="5431846" y="1086553"/>
          <a:ext cx="493417" cy="493417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DB6053-CCCE-4897-ADC2-2768B5E5D5AB}">
      <dsp:nvSpPr>
        <dsp:cNvPr id="0" name=""/>
        <dsp:cNvSpPr/>
      </dsp:nvSpPr>
      <dsp:spPr>
        <a:xfrm>
          <a:off x="4973672" y="2031096"/>
          <a:ext cx="1409765" cy="56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dirty="0">
              <a:latin typeface="Aptos SemiBold" panose="020B0004020202020204" pitchFamily="34" charset="0"/>
            </a:rPr>
            <a:t>Smart warehouses</a:t>
          </a:r>
        </a:p>
      </dsp:txBody>
      <dsp:txXfrm>
        <a:off x="4973672" y="2031096"/>
        <a:ext cx="1409765" cy="563906"/>
      </dsp:txXfrm>
    </dsp:sp>
    <dsp:sp modelId="{9AEA83C2-A4A4-4EAF-B9DF-966DEBB6C115}">
      <dsp:nvSpPr>
        <dsp:cNvPr id="0" name=""/>
        <dsp:cNvSpPr/>
      </dsp:nvSpPr>
      <dsp:spPr>
        <a:xfrm>
          <a:off x="6905051" y="903284"/>
          <a:ext cx="859957" cy="859957"/>
        </a:xfrm>
        <a:prstGeom prst="ellipse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8B2593-400C-4571-B165-FE720296BA83}">
      <dsp:nvSpPr>
        <dsp:cNvPr id="0" name=""/>
        <dsp:cNvSpPr/>
      </dsp:nvSpPr>
      <dsp:spPr>
        <a:xfrm>
          <a:off x="7088320" y="1086553"/>
          <a:ext cx="493417" cy="493417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FB9F25-4AE9-41FD-BFE8-84CCEAA04EC8}">
      <dsp:nvSpPr>
        <dsp:cNvPr id="0" name=""/>
        <dsp:cNvSpPr/>
      </dsp:nvSpPr>
      <dsp:spPr>
        <a:xfrm>
          <a:off x="6630146" y="2031096"/>
          <a:ext cx="1409765" cy="5639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600" b="1" i="0" kern="1200" dirty="0">
              <a:latin typeface="Aptos SemiBold" panose="020B0004020202020204" pitchFamily="34" charset="0"/>
            </a:rPr>
            <a:t>Smart Hospitals</a:t>
          </a:r>
        </a:p>
      </dsp:txBody>
      <dsp:txXfrm>
        <a:off x="6630146" y="2031096"/>
        <a:ext cx="1409765" cy="5639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BlockDescendingList">
  <dgm:title val=""/>
  <dgm:desc val=""/>
  <dgm:catLst>
    <dgm:cat type="list" pri="18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13" srcId="10" destId="11" srcOrd="0" destOrd="0"/>
        <dgm:cxn modelId="14" srcId="10" destId="12" srcOrd="0" destOrd="0"/>
        <dgm:cxn modelId="50" srcId="0" destId="20" srcOrd="1" destOrd="0"/>
        <dgm:cxn modelId="23" srcId="20" destId="21" srcOrd="0" destOrd="0"/>
        <dgm:cxn modelId="24" srcId="20" destId="22" srcOrd="0" destOrd="0"/>
        <dgm:cxn modelId="60" srcId="0" destId="30" srcOrd="2" destOrd="0"/>
        <dgm:cxn modelId="33" srcId="30" destId="31" srcOrd="0" destOrd="0"/>
        <dgm:cxn modelId="34" srcId="30" destId="3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7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80" srcId="0" destId="7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0.5516"/>
        </dgm:alg>
        <dgm:choose name="Name3">
          <dgm:if name="Name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if>
          <dgm:else name="Name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l" for="ch" forName="accentShape_1" refType="w" fact="0"/>
              <dgm:constr type="t" for="ch" forName="accentShape_1" refType="h" fact="0"/>
              <dgm:constr type="w" for="ch" forName="accentShape_1" refType="w" fact="0.7146"/>
              <dgm:constr type="h" for="ch" forName="accentShape_1" refType="h" fact="0.9952"/>
              <dgm:constr type="l" for="ch" forName="parentText_1" refType="w" fact="0.513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</dgm:constrLst>
          </dgm:else>
        </dgm:choose>
      </dgm:if>
      <dgm:if name="Name6" axis="ch" ptType="node" func="cnt" op="equ" val="2">
        <dgm:alg type="composite">
          <dgm:param type="ar" val="0.9804"/>
        </dgm:alg>
        <dgm:choose name="Name7">
          <dgm:if name="Name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2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1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1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2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if>
          <dgm:else name="Name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parentText_2" refType="primFontSz" refFor="des" refForName="parentText_1" op="equ"/>
              <dgm:constr type="primFontSz" for="des" forName="childText_2" refType="primFontSz" refFor="des" refForName="childText_1" op="equ"/>
              <dgm:constr type="l" for="ch" forName="accentShape_1" refType="w" fact="0.4393"/>
              <dgm:constr type="t" for="ch" forName="accentShape_2" refType="h" fact="0.1192"/>
              <dgm:constr type="w" for="ch" forName="accentShape_2" refType="w" fact="0.4021"/>
              <dgm:constr type="h" for="ch" forName="accentShape_2" refType="h" fact="0.876"/>
              <dgm:constr type="l" for="ch" forName="accentShape_2" refType="w" fact="0"/>
              <dgm:constr type="t" for="ch" forName="accentShape_1" refType="h" fact="0"/>
              <dgm:constr type="w" for="ch" forName="accentShape_1" refType="w" fact="0.4021"/>
              <dgm:constr type="h" for="ch" forName="accentShape_1" refType="h" fact="0.9952"/>
              <dgm:constr type="l" for="ch" forName="parentText_2" refType="w" fact="0.294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fact="0.78"/>
              <dgm:constr type="l" for="ch" forName="parentText_1" refType="w" fact="0.7339"/>
              <dgm:constr type="t" for="ch" forName="parentText_2" refType="h" fact="0.1192"/>
              <dgm:constr type="w" for="ch" forName="parentText_2" refType="w" refFor="ch" refForName="accentShape_1" fact="0.26"/>
              <dgm:constr type="h" for="ch" forName="parentText_2" refType="h" fact="0.78"/>
              <dgm:constr type="l" for="ch" forName="childText_2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1" refType="w" fact="0.439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</dgm:constrLst>
          </dgm:else>
        </dgm:choose>
      </dgm:if>
      <dgm:if name="Name10" axis="ch" ptType="node" func="cnt" op="equ" val="3">
        <dgm:alg type="composite">
          <dgm:param type="ar" val="1.4097"/>
        </dgm:alg>
        <dgm:choose name="Name11">
          <dgm:if name="Name12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3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1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if>
          <dgm:else name="Name13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l" for="ch" forName="accentShape_3" refType="w" fact="0"/>
              <dgm:constr type="t" for="ch" forName="accentShape_1" refType="h" fact="0"/>
              <dgm:constr type="w" for="ch" forName="accentShape_1" refType="w" fact="0.2796"/>
              <dgm:constr type="h" for="ch" forName="accentShape_1" refType="h" fact="0.9952"/>
              <dgm:constr type="l" for="ch" forName="accentShape_2" refType="w" fact="0.3055"/>
              <dgm:constr type="t" for="ch" forName="accentShape_2" refType="h" fact="0.1192"/>
              <dgm:constr type="w" for="ch" forName="accentShape_2" refType="w" fact="0.2796"/>
              <dgm:constr type="h" for="ch" forName="accentShape_2" refType="h" fact="0.876"/>
              <dgm:constr type="l" for="ch" forName="accentShape_1" refType="w" fact="0.6101"/>
              <dgm:constr type="t" for="ch" forName="accentShape_3" refType="h" fact="0.2457"/>
              <dgm:constr type="w" for="ch" forName="accentShape_3" refType="w" fact="0.2796"/>
              <dgm:constr type="h" for="ch" forName="accentShape_3" refType="h" fact="0.7499"/>
              <dgm:constr type="l" for="ch" forName="parentText_3" refType="w" fact="0.2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5055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1" refType="w" fact="0.8101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childText_3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3055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1" refType="w" fact="0.6101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</dgm:constrLst>
          </dgm:else>
        </dgm:choose>
      </dgm:if>
      <dgm:if name="Name14" axis="ch" ptType="node" func="cnt" op="equ" val="4">
        <dgm:alg type="composite">
          <dgm:param type="ar" val="1.8305"/>
        </dgm:alg>
        <dgm:choose name="Name15">
          <dgm:if name="Name16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2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3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4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1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3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4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if>
          <dgm:else name="Name17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l" for="ch" forName="accentShape_4" refType="w" fact="0"/>
              <dgm:constr type="t" for="ch" forName="accentShape_1" refType="h" fact="0"/>
              <dgm:constr type="w" for="ch" forName="accentShape_1" refType="w" fact="0.2153"/>
              <dgm:constr type="h" for="ch" forName="accentShape_1" refType="h" fact="0.9952"/>
              <dgm:constr type="l" for="ch" forName="accentShape_3" refType="w" fact="0.2353"/>
              <dgm:constr type="t" for="ch" forName="accentShape_2" refType="h" fact="0.1192"/>
              <dgm:constr type="w" for="ch" forName="accentShape_2" refType="w" fact="0.2153"/>
              <dgm:constr type="h" for="ch" forName="accentShape_2" refType="h" fact="0.876"/>
              <dgm:constr type="l" for="ch" forName="accentShape_2" refType="w" fact="0.4699"/>
              <dgm:constr type="t" for="ch" forName="accentShape_3" refType="h" fact="0.2457"/>
              <dgm:constr type="w" for="ch" forName="accentShape_3" refType="w" fact="0.2153"/>
              <dgm:constr type="h" for="ch" forName="accentShape_3" refType="h" fact="0.7495"/>
              <dgm:constr type="l" for="ch" forName="accentShape_1" refType="w" fact="0.6997"/>
              <dgm:constr type="t" for="ch" forName="accentShape_4" refType="h" fact="0.3696"/>
              <dgm:constr type="w" for="ch" forName="accentShape_4" refType="w" fact="0.2153"/>
              <dgm:constr type="h" for="ch" forName="accentShape_4" refType="h" fact="0.6256"/>
              <dgm:constr type="l" for="ch" forName="parentText_4" refType="w" fact="0.16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3" refType="w" fact="0.3953"/>
              <dgm:constr type="t" for="ch" forName="parentText_2" refType="h" fact="0.1192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2" refType="w" fact="0.629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1" refType="w" fact="0.8597"/>
              <dgm:constr type="t" for="ch" forName="parentText_4" refType="h" fact="0.3696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childText_4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3" refType="w" fact="0.2353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808"/>
              <dgm:constr type="l" for="ch" forName="childText_2" refType="w" fact="0.4699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543"/>
              <dgm:constr type="l" for="ch" forName="childText_1" refType="w" fact="0.6997"/>
              <dgm:constr type="t" for="ch" forName="childText_4" refType="h" fact="0.3696"/>
              <dgm:constr type="w" for="ch" forName="childText_4" refType="w" refFor="ch" refForName="accentShape_4" fact="0.71"/>
              <dgm:constr type="h" for="ch" forName="childText_4" refType="h" fact="0.6261"/>
            </dgm:constrLst>
          </dgm:else>
        </dgm:choose>
      </dgm:if>
      <dgm:if name="Name18" axis="ch" ptType="node" func="cnt" op="equ" val="5">
        <dgm:alg type="composite">
          <dgm:param type="ar" val="2.0125"/>
        </dgm:alg>
        <dgm:choose name="Name19">
          <dgm:if name="Name20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2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4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5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1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2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4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17"/>
              <dgm:constr type="l" for="ch" forName="childText_5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56"/>
            </dgm:constrLst>
          </dgm:if>
          <dgm:else name="Name21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l" for="ch" forName="accentShape_5" refType="w" fact="0"/>
              <dgm:constr type="t" for="ch" forName="accentShape_1" refType="h" fact="0"/>
              <dgm:constr type="w" for="ch" forName="accentShape_1" refType="w" fact="0.1759"/>
              <dgm:constr type="h" for="ch" forName="accentShape_1" refType="h" fact="0.9952"/>
              <dgm:constr type="l" for="ch" forName="accentShape_4" refType="w" fact="0.192"/>
              <dgm:constr type="t" for="ch" forName="accentShape_2" refType="h" fact="0.1196"/>
              <dgm:constr type="w" for="ch" forName="accentShape_2" refType="w" fact="0.1759"/>
              <dgm:constr type="h" for="ch" forName="accentShape_2" refType="h" fact="0.876"/>
              <dgm:constr type="l" for="ch" forName="accentShape_3" refType="w" fact="0.384"/>
              <dgm:constr type="t" for="ch" forName="accentShape_3" refType="h" fact="0.2457"/>
              <dgm:constr type="w" for="ch" forName="accentShape_3" refType="w" fact="0.1759"/>
              <dgm:constr type="h" for="ch" forName="accentShape_3" refType="h" fact="0.7499"/>
              <dgm:constr type="l" for="ch" forName="accentShape_2" refType="w" fact="0.5759"/>
              <dgm:constr type="t" for="ch" forName="accentShape_4" refType="h" fact="0.3739"/>
              <dgm:constr type="w" for="ch" forName="accentShape_4" refType="w" fact="0.1759"/>
              <dgm:constr type="h" for="ch" forName="accentShape_4" refType="h" fact="0.6217"/>
              <dgm:constr type="l" for="ch" forName="accentShape_1" refType="w" fact="0.7679"/>
              <dgm:constr type="t" for="ch" forName="accentShape_5" refType="h" fact="0.5"/>
              <dgm:constr type="w" for="ch" forName="accentShape_5" refType="w" fact="0.1759"/>
              <dgm:constr type="h" for="ch" forName="accentShape_5" refType="h" fact="0.4956"/>
              <dgm:constr type="l" for="ch" forName="parentText_5" refType="w" fact="0.12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4" refType="w" fact="0.317"/>
              <dgm:constr type="t" for="ch" forName="parentText_2" refType="h" fact="0.1196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509"/>
              <dgm:constr type="t" for="ch" forName="parentText_3" refType="h" fact="0.2457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2" refType="w" fact="0.7009"/>
              <dgm:constr type="t" for="ch" forName="parentText_4" refType="h" fact="0.373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1" refType="w" fact="0.8929"/>
              <dgm:constr type="t" for="ch" forName="parentText_5" refType="h" fact="0.5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childText_5" refType="w" fact="0"/>
              <dgm:constr type="t" for="ch" forName="childText_1" refType="h" fact="0"/>
              <dgm:constr type="w" for="ch" forName="childText_1" refType="w" refFor="ch" refForName="accentShape_1" fact="0.71"/>
              <dgm:constr type="h" for="ch" forName="childText_1" refType="h"/>
              <dgm:constr type="l" for="ch" forName="childText_4" refType="w" fact="0.192"/>
              <dgm:constr type="t" for="ch" forName="childText_2" refType="h" fact="0.1192"/>
              <dgm:constr type="w" for="ch" forName="childText_2" refType="w" refFor="ch" refForName="accentShape_2" fact="0.71"/>
              <dgm:constr type="h" for="ch" forName="childText_2" refType="h" fact="0.876"/>
              <dgm:constr type="l" for="ch" forName="childText_3" refType="w" fact="0.384"/>
              <dgm:constr type="t" for="ch" forName="childText_3" refType="h" fact="0.2457"/>
              <dgm:constr type="w" for="ch" forName="childText_3" refType="w" refFor="ch" refForName="accentShape_3" fact="0.71"/>
              <dgm:constr type="h" for="ch" forName="childText_3" refType="h" fact="0.7499"/>
              <dgm:constr type="l" for="ch" forName="childText_2" refType="w" fact="0.5759"/>
              <dgm:constr type="t" for="ch" forName="childText_4" refType="h" fact="0.3739"/>
              <dgm:constr type="w" for="ch" forName="childText_4" refType="w" refFor="ch" refForName="accentShape_4" fact="0.71"/>
              <dgm:constr type="h" for="ch" forName="childText_4" refType="h" fact="0.6261"/>
              <dgm:constr type="l" for="ch" forName="childText_1" refType="w" fact="0.7679"/>
              <dgm:constr type="t" for="ch" forName="childText_5" refType="h" fact="0.5001"/>
              <dgm:constr type="w" for="ch" forName="childText_5" refType="w" refFor="ch" refForName="accentShape_5" fact="0.71"/>
              <dgm:constr type="h" for="ch" forName="childText_5" refType="h" fact="0.4999"/>
            </dgm:constrLst>
          </dgm:else>
        </dgm:choose>
      </dgm:if>
      <dgm:if name="Name22" axis="ch" ptType="node" func="cnt" op="equ" val="6">
        <dgm:alg type="composite">
          <dgm:param type="ar" val="2.4006"/>
        </dgm:alg>
        <dgm:shape xmlns:r="http://schemas.openxmlformats.org/officeDocument/2006/relationships" r:blip="">
          <dgm:adjLst/>
        </dgm:shape>
        <dgm:choose name="Name23">
          <dgm:if name="Name24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2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3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4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5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6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1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if>
          <dgm:else name="Name25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l" for="ch" forName="accentShape_6" refType="w" fact="0"/>
              <dgm:constr type="t" for="ch" forName="accentShape_1" refType="h" fact="0"/>
              <dgm:constr type="w" for="ch" forName="accentShape_1" refType="w" fact="0.1473"/>
              <dgm:constr type="h" for="ch" forName="accentShape_1" refType="h"/>
              <dgm:constr type="l" for="ch" forName="accentShape_5" refType="w" fact="0.1608"/>
              <dgm:constr type="t" for="ch" forName="accentShape_2" refType="h" fact="0.1"/>
              <dgm:constr type="w" for="ch" forName="accentShape_2" refType="w" fact="0.1473"/>
              <dgm:constr type="h" for="ch" forName="accentShape_2" refType="h" fact="0.9"/>
              <dgm:constr type="l" for="ch" forName="accentShape_4" refType="w" fact="0.3216"/>
              <dgm:constr type="t" for="ch" forName="accentShape_3" refType="h" fact="0.2"/>
              <dgm:constr type="w" for="ch" forName="accentShape_3" refType="w" fact="0.1473"/>
              <dgm:constr type="h" for="ch" forName="accentShape_3" refType="h" fact="0.8"/>
              <dgm:constr type="l" for="ch" forName="accentShape_3" refType="w" fact="0.4824"/>
              <dgm:constr type="t" for="ch" forName="accentShape_4" refType="h" fact="0.3"/>
              <dgm:constr type="w" for="ch" forName="accentShape_4" refType="w" fact="0.1473"/>
              <dgm:constr type="h" for="ch" forName="accentShape_4" refType="h" fact="0.7"/>
              <dgm:constr type="l" for="ch" forName="accentShape_2" refType="w" fact="0.6432"/>
              <dgm:constr type="t" for="ch" forName="accentShape_5" refType="h" fact="0.4"/>
              <dgm:constr type="w" for="ch" forName="accentShape_5" refType="w" fact="0.1473"/>
              <dgm:constr type="h" for="ch" forName="accentShape_5" refType="h" fact="0.6"/>
              <dgm:constr type="l" for="ch" forName="accentShape_1" refType="w" fact="0.8056"/>
              <dgm:constr type="t" for="ch" forName="accentShape_6" refType="h" fact="0.5"/>
              <dgm:constr type="w" for="ch" forName="accentShape_6" refType="w" fact="0.1473"/>
              <dgm:constr type="h" for="ch" forName="accentShape_6" refType="h" fact="0.5"/>
              <dgm:constr type="l" for="ch" forName="childText_6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5" refType="w" fact="0.1608"/>
              <dgm:constr type="t" for="ch" forName="childText_2" refType="h" fact="0.1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4" refType="w" fact="0.3216"/>
              <dgm:constr type="t" for="ch" forName="childText_3" refType="h" fact="0.2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3" refType="w" fact="0.4824"/>
              <dgm:constr type="t" for="ch" forName="childText_4" refType="h" fact="0.3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2" refType="w" fact="0.6432"/>
              <dgm:constr type="t" for="ch" forName="childText_5" refType="h" fact="0.4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1" refType="w" fact="0.8056"/>
              <dgm:constr type="t" for="ch" forName="childText_6" refType="h" fact="0.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parentText_6" refType="w" fact="0.1045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5" refType="w" fact="0.2653"/>
              <dgm:constr type="t" for="ch" forName="parentText_2" refType="h" fact="0.1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4" refType="w" fact="0.4261"/>
              <dgm:constr type="t" for="ch" forName="parentText_3" refType="h" fact="0.2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3" refType="w" fact="0.5869"/>
              <dgm:constr type="t" for="ch" forName="parentText_4" refType="h" fact="0.3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2" refType="w" fact="0.7477"/>
              <dgm:constr type="t" for="ch" forName="parentText_5" refType="h" fact="0.4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1" refType="w" fact="0.9101"/>
              <dgm:constr type="t" for="ch" forName="parentText_6" refType="h" fact="0.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</dgm:constrLst>
          </dgm:else>
        </dgm:choose>
      </dgm:if>
      <dgm:else name="Name26">
        <dgm:alg type="composite">
          <dgm:param type="ar" val="2.7874"/>
        </dgm:alg>
        <dgm:shape xmlns:r="http://schemas.openxmlformats.org/officeDocument/2006/relationships" r:blip="">
          <dgm:adjLst/>
        </dgm:shape>
        <dgm:choose name="Name27">
          <dgm:if name="Name28" func="var" arg="dir" op="equ" val="norm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1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2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3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5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6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7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1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2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3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5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6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7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1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2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3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5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6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7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if>
          <dgm:else name="Name29">
            <dgm:constrLst>
              <dgm:constr type="primFontSz" for="des" forName="childText_1" val="65"/>
              <dgm:constr type="primFontSz" for="des" forName="parentText_1" val="65"/>
              <dgm:constr type="primFontSz" for="des" forName="childText_1" refType="primFontSz" refFor="des" refForName="parentText_1" op="lte"/>
              <dgm:constr type="primFontSz" for="des" forName="childText_2" refType="primFontSz" refFor="des" refForName="parentText_1" op="lte"/>
              <dgm:constr type="primFontSz" for="des" forName="childText_3" refType="primFontSz" refFor="des" refForName="parentText_1" op="lte"/>
              <dgm:constr type="primFontSz" for="des" forName="childText_4" refType="primFontSz" refFor="des" refForName="parentText_1" op="lte"/>
              <dgm:constr type="primFontSz" for="des" forName="childText_5" refType="primFontSz" refFor="des" refForName="parentText_1" op="lte"/>
              <dgm:constr type="primFontSz" for="des" forName="childText_6" refType="primFontSz" refFor="des" refForName="parentText_1" op="lte"/>
              <dgm:constr type="primFontSz" for="des" forName="childText_7" refType="primFontSz" refFor="des" refForName="parentText_1" op="lte"/>
              <dgm:constr type="primFontSz" for="des" forName="childText_1" refType="primFontSz" refFor="des" refForName="parentText_2" op="lte"/>
              <dgm:constr type="primFontSz" for="des" forName="childText_2" refType="primFontSz" refFor="des" refForName="parentText_2" op="lte"/>
              <dgm:constr type="primFontSz" for="des" forName="childText_3" refType="primFontSz" refFor="des" refForName="parentText_2" op="lte"/>
              <dgm:constr type="primFontSz" for="des" forName="childText_4" refType="primFontSz" refFor="des" refForName="parentText_2" op="lte"/>
              <dgm:constr type="primFontSz" for="des" forName="childText_5" refType="primFontSz" refFor="des" refForName="parentText_2" op="lte"/>
              <dgm:constr type="primFontSz" for="des" forName="childText_6" refType="primFontSz" refFor="des" refForName="parentText_2" op="lte"/>
              <dgm:constr type="primFontSz" for="des" forName="childText_7" refType="primFontSz" refFor="des" refForName="parentText_2" op="lte"/>
              <dgm:constr type="primFontSz" for="des" forName="childText_1" refType="primFontSz" refFor="des" refForName="parentText_3" op="lte"/>
              <dgm:constr type="primFontSz" for="des" forName="childText_2" refType="primFontSz" refFor="des" refForName="parentText_3" op="lte"/>
              <dgm:constr type="primFontSz" for="des" forName="childText_3" refType="primFontSz" refFor="des" refForName="parentText_3" op="lte"/>
              <dgm:constr type="primFontSz" for="des" forName="childText_4" refType="primFontSz" refFor="des" refForName="parentText_3" op="lte"/>
              <dgm:constr type="primFontSz" for="des" forName="childText_5" refType="primFontSz" refFor="des" refForName="parentText_3" op="lte"/>
              <dgm:constr type="primFontSz" for="des" forName="childText_6" refType="primFontSz" refFor="des" refForName="parentText_3" op="lte"/>
              <dgm:constr type="primFontSz" for="des" forName="childText_7" refType="primFontSz" refFor="des" refForName="parentText_3" op="lte"/>
              <dgm:constr type="primFontSz" for="des" forName="childText_1" refType="primFontSz" refFor="des" refForName="parentText_4" op="lte"/>
              <dgm:constr type="primFontSz" for="des" forName="childText_2" refType="primFontSz" refFor="des" refForName="parentText_4" op="lte"/>
              <dgm:constr type="primFontSz" for="des" forName="childText_3" refType="primFontSz" refFor="des" refForName="parentText_4" op="lte"/>
              <dgm:constr type="primFontSz" for="des" forName="childText_4" refType="primFontSz" refFor="des" refForName="parentText_4" op="lte"/>
              <dgm:constr type="primFontSz" for="des" forName="childText_5" refType="primFontSz" refFor="des" refForName="parentText_4" op="lte"/>
              <dgm:constr type="primFontSz" for="des" forName="childText_6" refType="primFontSz" refFor="des" refForName="parentText_4" op="lte"/>
              <dgm:constr type="primFontSz" for="des" forName="childText_7" refType="primFontSz" refFor="des" refForName="parentText_4" op="lte"/>
              <dgm:constr type="primFontSz" for="des" forName="childText_1" refType="primFontSz" refFor="des" refForName="parentText_5" op="lte"/>
              <dgm:constr type="primFontSz" for="des" forName="childText_2" refType="primFontSz" refFor="des" refForName="parentText_5" op="lte"/>
              <dgm:constr type="primFontSz" for="des" forName="childText_3" refType="primFontSz" refFor="des" refForName="parentText_5" op="lte"/>
              <dgm:constr type="primFontSz" for="des" forName="childText_4" refType="primFontSz" refFor="des" refForName="parentText_5" op="lte"/>
              <dgm:constr type="primFontSz" for="des" forName="childText_5" refType="primFontSz" refFor="des" refForName="parentText_5" op="lte"/>
              <dgm:constr type="primFontSz" for="des" forName="childText_6" refType="primFontSz" refFor="des" refForName="parentText_5" op="lte"/>
              <dgm:constr type="primFontSz" for="des" forName="childText_7" refType="primFontSz" refFor="des" refForName="parentText_5" op="lte"/>
              <dgm:constr type="primFontSz" for="des" forName="childText_1" refType="primFontSz" refFor="des" refForName="parentText_6" op="lte"/>
              <dgm:constr type="primFontSz" for="des" forName="childText_2" refType="primFontSz" refFor="des" refForName="parentText_6" op="lte"/>
              <dgm:constr type="primFontSz" for="des" forName="childText_3" refType="primFontSz" refFor="des" refForName="parentText_6" op="lte"/>
              <dgm:constr type="primFontSz" for="des" forName="childText_4" refType="primFontSz" refFor="des" refForName="parentText_6" op="lte"/>
              <dgm:constr type="primFontSz" for="des" forName="childText_5" refType="primFontSz" refFor="des" refForName="parentText_6" op="lte"/>
              <dgm:constr type="primFontSz" for="des" forName="childText_6" refType="primFontSz" refFor="des" refForName="parentText_6" op="lte"/>
              <dgm:constr type="primFontSz" for="des" forName="childText_7" refType="primFontSz" refFor="des" refForName="parentText_6" op="lte"/>
              <dgm:constr type="primFontSz" for="des" forName="childText_1" refType="primFontSz" refFor="des" refForName="parentText_7" op="lte"/>
              <dgm:constr type="primFontSz" for="des" forName="childText_2" refType="primFontSz" refFor="des" refForName="parentText_7" op="lte"/>
              <dgm:constr type="primFontSz" for="des" forName="childText_3" refType="primFontSz" refFor="des" refForName="parentText_7" op="lte"/>
              <dgm:constr type="primFontSz" for="des" forName="childText_4" refType="primFontSz" refFor="des" refForName="parentText_7" op="lte"/>
              <dgm:constr type="primFontSz" for="des" forName="childText_5" refType="primFontSz" refFor="des" refForName="parentText_7" op="lte"/>
              <dgm:constr type="primFontSz" for="des" forName="childText_6" refType="primFontSz" refFor="des" refForName="parentText_7" op="lte"/>
              <dgm:constr type="primFontSz" for="des" forName="childText_7" refType="primFontSz" refFor="des" refForName="parentText_7" op="lte"/>
              <dgm:constr type="primFontSz" for="des" forName="parentText_2" refType="primFontSz" refFor="des" refForName="parentText_1" op="equ"/>
              <dgm:constr type="primFontSz" for="des" forName="parentText_3" refType="primFontSz" refFor="des" refForName="parentText_1" op="equ"/>
              <dgm:constr type="primFontSz" for="des" forName="parentText_4" refType="primFontSz" refFor="des" refForName="parentText_1" op="equ"/>
              <dgm:constr type="primFontSz" for="des" forName="parentText_5" refType="primFontSz" refFor="des" refForName="parentText_1" op="equ"/>
              <dgm:constr type="primFontSz" for="des" forName="parentText_6" refType="primFontSz" refFor="des" refForName="parentText_1" op="equ"/>
              <dgm:constr type="primFontSz" for="des" forName="parentText_7" refType="primFontSz" refFor="des" refForName="parentText_1" op="equ"/>
              <dgm:constr type="primFontSz" for="des" forName="childText_2" refType="primFontSz" refFor="des" refForName="childText_1" op="equ"/>
              <dgm:constr type="primFontSz" for="des" forName="childText_3" refType="primFontSz" refFor="des" refForName="childText_1" op="equ"/>
              <dgm:constr type="primFontSz" for="des" forName="childText_4" refType="primFontSz" refFor="des" refForName="childText_1" op="equ"/>
              <dgm:constr type="primFontSz" for="des" forName="childText_5" refType="primFontSz" refFor="des" refForName="childText_1" op="equ"/>
              <dgm:constr type="primFontSz" for="des" forName="childText_6" refType="primFontSz" refFor="des" refForName="childText_1" op="equ"/>
              <dgm:constr type="primFontSz" for="des" forName="childText_7" refType="primFontSz" refFor="des" refForName="childText_1" op="equ"/>
              <dgm:constr type="l" for="ch" forName="accentShape_7" refType="w" fact="0"/>
              <dgm:constr type="t" for="ch" forName="accentShape_1" refType="h" fact="0"/>
              <dgm:constr type="w" for="ch" forName="accentShape_1" refType="w" fact="0.1269"/>
              <dgm:constr type="h" for="ch" forName="accentShape_1" refType="h"/>
              <dgm:constr type="l" for="ch" forName="accentShape_6" refType="w" fact="0.1385"/>
              <dgm:constr type="t" for="ch" forName="accentShape_2" refType="h" fact="0.0833"/>
              <dgm:constr type="w" for="ch" forName="accentShape_2" refType="w" fact="0.1269"/>
              <dgm:constr type="h" for="ch" forName="accentShape_2" refType="h" fact="0.9165"/>
              <dgm:constr type="l" for="ch" forName="accentShape_5" refType="w" fact="0.277"/>
              <dgm:constr type="t" for="ch" forName="accentShape_3" refType="h" fact="0.1666"/>
              <dgm:constr type="w" for="ch" forName="accentShape_3" refType="w" fact="0.1269"/>
              <dgm:constr type="h" for="ch" forName="accentShape_3" refType="h" fact="0.8332"/>
              <dgm:constr type="l" for="ch" forName="accentShape_4" refType="w" fact="0.4155"/>
              <dgm:constr type="t" for="ch" forName="accentShape_4" refType="h" fact="0.2499"/>
              <dgm:constr type="w" for="ch" forName="accentShape_4" refType="w" fact="0.1269"/>
              <dgm:constr type="h" for="ch" forName="accentShape_4" refType="h" fact="0.7499"/>
              <dgm:constr type="l" for="ch" forName="accentShape_3" refType="w" fact="0.5539"/>
              <dgm:constr type="t" for="ch" forName="accentShape_5" refType="h" fact="0.3332"/>
              <dgm:constr type="w" for="ch" forName="accentShape_5" refType="w" fact="0.1269"/>
              <dgm:constr type="h" for="ch" forName="accentShape_5" refType="h" fact="0.6666"/>
              <dgm:constr type="l" for="ch" forName="accentShape_2" refType="w" fact="0.6938"/>
              <dgm:constr type="t" for="ch" forName="accentShape_6" refType="h" fact="0.4165"/>
              <dgm:constr type="w" for="ch" forName="accentShape_6" refType="w" fact="0.1269"/>
              <dgm:constr type="h" for="ch" forName="accentShape_6" refType="h" fact="0.5833"/>
              <dgm:constr type="l" for="ch" forName="accentShape_1" refType="w" fact="0.8326"/>
              <dgm:constr type="t" for="ch" forName="accentShape_7" refType="h" fact="0.5"/>
              <dgm:constr type="w" for="ch" forName="accentShape_7" refType="w" fact="0.1269"/>
              <dgm:constr type="h" for="ch" forName="accentShape_7" refType="h" fact="0.5"/>
              <dgm:constr type="l" for="ch" forName="parentText_7" refType="w" fact="0.0888"/>
              <dgm:constr type="t" for="ch" forName="parentText_1" refType="h" fact="0"/>
              <dgm:constr type="w" for="ch" forName="parentText_1" refType="w" refFor="ch" refForName="accentShape_1" fact="0.26"/>
              <dgm:constr type="h" for="ch" forName="parentText_1" refType="h" refFor="ch" refForName="accentShape_1" fact="0.9"/>
              <dgm:constr type="l" for="ch" forName="parentText_6" refType="w" fact="0.2273"/>
              <dgm:constr type="t" for="ch" forName="parentText_2" refType="h" fact="0.0833"/>
              <dgm:constr type="w" for="ch" forName="parentText_2" refType="w" refFor="ch" refForName="accentShape_2" fact="0.26"/>
              <dgm:constr type="h" for="ch" forName="parentText_2" refType="h" refFor="ch" refForName="accentShape_2" fact="0.9"/>
              <dgm:constr type="l" for="ch" forName="parentText_5" refType="w" fact="0.36583"/>
              <dgm:constr type="t" for="ch" forName="parentText_3" refType="h" fact="0.1666"/>
              <dgm:constr type="w" for="ch" forName="parentText_3" refType="w" refFor="ch" refForName="accentShape_3" fact="0.26"/>
              <dgm:constr type="h" for="ch" forName="parentText_3" refType="h" refFor="ch" refForName="accentShape_3" fact="0.9"/>
              <dgm:constr type="l" for="ch" forName="parentText_4" refType="w" fact="0.5043"/>
              <dgm:constr type="t" for="ch" forName="parentText_4" refType="h" fact="0.2499"/>
              <dgm:constr type="w" for="ch" forName="parentText_4" refType="w" refFor="ch" refForName="accentShape_4" fact="0.26"/>
              <dgm:constr type="h" for="ch" forName="parentText_4" refType="h" refFor="ch" refForName="accentShape_4" fact="0.9"/>
              <dgm:constr type="l" for="ch" forName="parentText_3" refType="w" fact="0.6427"/>
              <dgm:constr type="t" for="ch" forName="parentText_5" refType="h" fact="0.3332"/>
              <dgm:constr type="w" for="ch" forName="parentText_5" refType="w" refFor="ch" refForName="accentShape_5" fact="0.26"/>
              <dgm:constr type="h" for="ch" forName="parentText_5" refType="h" refFor="ch" refForName="accentShape_5" fact="0.9"/>
              <dgm:constr type="l" for="ch" forName="parentText_2" refType="w" fact="0.78263"/>
              <dgm:constr type="t" for="ch" forName="parentText_6" refType="h" fact="0.4165"/>
              <dgm:constr type="w" for="ch" forName="parentText_6" refType="w" refFor="ch" refForName="accentShape_6" fact="0.26"/>
              <dgm:constr type="h" for="ch" forName="parentText_6" refType="h" refFor="ch" refForName="accentShape_6" fact="0.9"/>
              <dgm:constr type="l" for="ch" forName="parentText_1" refType="w" fact="0.92143"/>
              <dgm:constr type="t" for="ch" forName="parentText_7" refType="h" fact="0.5"/>
              <dgm:constr type="w" for="ch" forName="parentText_7" refType="w" refFor="ch" refForName="accentShape_7" fact="0.26"/>
              <dgm:constr type="h" for="ch" forName="parentText_7" refType="h" refFor="ch" refForName="accentShape_7" fact="0.9"/>
              <dgm:constr type="l" for="ch" forName="childText_7" refType="w" fact="0"/>
              <dgm:constr type="t" for="ch" forName="childText_1" refType="h" fact="0"/>
              <dgm:constr type="w" for="ch" forName="childText_1" refType="w" refFor="ch" refForName="accentShape_1" fact="0.7"/>
              <dgm:constr type="h" for="ch" forName="childText_1" refType="h" refFor="ch" refForName="accentShape_1"/>
              <dgm:constr type="l" for="ch" forName="childText_6" refType="w" fact="0.1385"/>
              <dgm:constr type="t" for="ch" forName="childText_2" refType="h" fact="0.0833"/>
              <dgm:constr type="w" for="ch" forName="childText_2" refType="w" refFor="ch" refForName="accentShape_2" fact="0.7"/>
              <dgm:constr type="h" for="ch" forName="childText_2" refType="h" refFor="ch" refForName="accentShape_2"/>
              <dgm:constr type="l" for="ch" forName="childText_5" refType="w" fact="0.277"/>
              <dgm:constr type="t" for="ch" forName="childText_3" refType="h" fact="0.1666"/>
              <dgm:constr type="w" for="ch" forName="childText_3" refType="w" refFor="ch" refForName="accentShape_3" fact="0.7"/>
              <dgm:constr type="h" for="ch" forName="childText_3" refType="h" refFor="ch" refForName="accentShape_3"/>
              <dgm:constr type="l" for="ch" forName="childText_4" refType="w" fact="0.4155"/>
              <dgm:constr type="t" for="ch" forName="childText_4" refType="h" fact="0.2499"/>
              <dgm:constr type="w" for="ch" forName="childText_4" refType="w" refFor="ch" refForName="accentShape_4" fact="0.7"/>
              <dgm:constr type="h" for="ch" forName="childText_4" refType="h" refFor="ch" refForName="accentShape_4"/>
              <dgm:constr type="l" for="ch" forName="childText_3" refType="w" fact="0.5539"/>
              <dgm:constr type="t" for="ch" forName="childText_5" refType="h" fact="0.3332"/>
              <dgm:constr type="w" for="ch" forName="childText_5" refType="w" refFor="ch" refForName="accentShape_5" fact="0.7"/>
              <dgm:constr type="h" for="ch" forName="childText_5" refType="h" refFor="ch" refForName="accentShape_5"/>
              <dgm:constr type="l" for="ch" forName="childText_2" refType="w" fact="0.6938"/>
              <dgm:constr type="t" for="ch" forName="childText_6" refType="h" fact="0.4165"/>
              <dgm:constr type="w" for="ch" forName="childText_6" refType="w" refFor="ch" refForName="accentShape_6" fact="0.7"/>
              <dgm:constr type="h" for="ch" forName="childText_6" refType="h" refFor="ch" refForName="accentShape_6"/>
              <dgm:constr type="l" for="ch" forName="childText_1" refType="w" fact="0.8326"/>
              <dgm:constr type="t" for="ch" forName="childText_7" refType="h" fact="0.5"/>
              <dgm:constr type="w" for="ch" forName="childText_7" refType="w" refFor="ch" refForName="accentShape_7" fact="0.7"/>
              <dgm:constr type="h" for="ch" forName="childText_7" refType="h" refFor="ch" refForName="accentShape_7"/>
            </dgm:constrLst>
          </dgm:else>
        </dgm:choose>
      </dgm:else>
    </dgm:choose>
    <dgm:forEach name="wrapper" axis="self" ptType="parTrans">
      <dgm:forEach name="accentRepeat" axis="self">
        <dgm:layoutNode name="imageRepeatNode" styleLbl="node1">
          <dgm:alg type="sp"/>
          <dgm:shape xmlns:r="http://schemas.openxmlformats.org/officeDocument/2006/relationships" type="rect" r:blip="" zOrderOff="-10">
            <dgm:adjLst/>
          </dgm:shape>
          <dgm:presOf axis="self"/>
        </dgm:layoutNode>
      </dgm:forEach>
    </dgm:forEach>
    <dgm:forEach name="Name30" axis="ch" ptType="node" cnt="1">
      <dgm:layoutNode name="parentText_1" styleLbl="node1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1" styleLbl="node1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1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2" cnt="1">
      <dgm:layoutNode name="parentText_2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2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2">
        <dgm:alg type="sp"/>
        <dgm:shape xmlns:r="http://schemas.openxmlformats.org/officeDocument/2006/relationships" r:blip="">
          <dgm:adjLst/>
        </dgm:shape>
        <dgm:presOf/>
        <dgm:constrLst/>
        <dgm:forEach name="Name33" ref="accentRepeat"/>
      </dgm:layoutNode>
    </dgm:forEach>
    <dgm:forEach name="Name34" axis="ch" ptType="node" st="3" cnt="1">
      <dgm:layoutNode name="parentText_3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3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3">
        <dgm:alg type="sp"/>
        <dgm:shape xmlns:r="http://schemas.openxmlformats.org/officeDocument/2006/relationships" r:blip="">
          <dgm:adjLst/>
        </dgm:shape>
        <dgm:presOf/>
        <dgm:constrLst/>
        <dgm:forEach name="Name35" ref="accentRepeat"/>
      </dgm:layoutNode>
    </dgm:forEach>
    <dgm:forEach name="Name36" axis="ch" ptType="node" st="4" cnt="1">
      <dgm:layoutNode name="parentText_4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4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parentText_5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45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5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5">
        <dgm:alg type="sp"/>
        <dgm:shape xmlns:r="http://schemas.openxmlformats.org/officeDocument/2006/relationships" r:blip="">
          <dgm:adjLst/>
        </dgm:shape>
        <dgm:presOf/>
        <dgm:constrLst/>
        <dgm:forEach name="Name39" ref="accentRepeat"/>
      </dgm:layoutNode>
    </dgm:forEach>
    <dgm:forEach name="Name40" axis="ch" ptType="node" st="6" cnt="1">
      <dgm:layoutNode name="parentText_6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6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6">
        <dgm:alg type="sp"/>
        <dgm:shape xmlns:r="http://schemas.openxmlformats.org/officeDocument/2006/relationships" r:blip="">
          <dgm:adjLst/>
        </dgm:shape>
        <dgm:presOf/>
        <dgm:constrLst/>
        <dgm:forEach name="Name41" ref="accentRepeat"/>
      </dgm:layoutNode>
    </dgm:forEach>
    <dgm:forEach name="Name42" axis="ch" ptType="node" st="7" cnt="1">
      <dgm:layoutNode name="parentText_7">
        <dgm:varLst>
          <dgm:chMax val="1"/>
          <dgm:chPref val="1"/>
          <dgm:bulletEnabled val="1"/>
        </dgm:varLst>
        <dgm:alg type="tx">
          <dgm:param type="parTxLTRAlign" val="r"/>
          <dgm:param type="shpTxLTRAlignCh" val="r"/>
          <dgm:param type="txAnchorVertCh" val="mid"/>
          <dgm:param type="autoTxRot" val="grav"/>
        </dgm:alg>
        <dgm:shape xmlns:r="http://schemas.openxmlformats.org/officeDocument/2006/relationships" rot="-90" type="rect" r:blip="" hideGeom="1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"/>
          <dgm:constr type="bMarg" refType="primFontSz" fact="0.1"/>
        </dgm:constrLst>
        <dgm:ruleLst>
          <dgm:rule type="primFontSz" val="5" fact="NaN" max="NaN"/>
        </dgm:ruleLst>
      </dgm:layoutNode>
      <dgm:layoutNode name="childText_7">
        <dgm:varLst>
          <dgm:chMax val="0"/>
          <dgm:chPref val="0"/>
          <dgm:bulletEnabled val="1"/>
        </dgm:varLst>
        <dgm:alg type="tx">
          <dgm:param type="txAnchorVert" val="t"/>
          <dgm:param type="parTxLTRAlign" val="l"/>
        </dgm:alg>
        <dgm:shape xmlns:r="http://schemas.openxmlformats.org/officeDocument/2006/relationships" type="rect" r:blip="" hideGeom="1">
          <dgm:adjLst/>
        </dgm:shape>
        <dgm:presOf axis="des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Shape_7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110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505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04156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457200" y="3048000"/>
            <a:ext cx="14630400" cy="82311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371600" y="11736388"/>
            <a:ext cx="10972800" cy="96027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9369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10443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526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774660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420127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8124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One Column Text ">
    <p:bg>
      <p:bgPr>
        <a:solidFill>
          <a:srgbClr val="F3F3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F24EDEFF-33E1-24F2-7E58-F5A9E065C0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4997" y="1447800"/>
            <a:ext cx="10982734" cy="4478823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2600" b="0" i="0" spc="0">
                <a:solidFill>
                  <a:schemeClr val="tx1"/>
                </a:solidFill>
                <a:latin typeface="Nunito Sans Normal" pitchFamily="2" charset="77"/>
                <a:ea typeface="Gibson Book" pitchFamily="2" charset="77"/>
              </a:defRPr>
            </a:lvl1pPr>
            <a:lvl2pPr marL="195263" indent="-195263">
              <a:tabLst/>
              <a:defRPr>
                <a:solidFill>
                  <a:schemeClr val="tx1"/>
                </a:solidFill>
              </a:defRPr>
            </a:lvl2pPr>
            <a:lvl3pPr marL="466725" indent="-174625">
              <a:tabLst/>
              <a:defRPr/>
            </a:lvl3pPr>
            <a:lvl4pPr marL="801688" indent="-173038">
              <a:tabLst/>
              <a:defRPr/>
            </a:lvl4pPr>
            <a:lvl5pPr marL="1095375" indent="-173038">
              <a:tabLst/>
              <a:defRPr/>
            </a:lvl5pPr>
            <a:lvl6pPr marL="1377950" indent="-152400">
              <a:buFont typeface="Arial" panose="020B0604020202020204" pitchFamily="34" charset="0"/>
              <a:buChar char="•"/>
              <a:tabLst/>
              <a:defRPr/>
            </a:lvl6pPr>
            <a:lvl7pPr marL="1714500" indent="-152400">
              <a:tabLst/>
              <a:defRPr/>
            </a:lvl7pPr>
            <a:lvl8pPr marL="2062163" indent="-163513">
              <a:tabLst/>
              <a:defRPr/>
            </a:lvl8pPr>
            <a:lvl9pPr marL="2408238" indent="-184150">
              <a:tabLst/>
              <a:defRPr/>
            </a:lvl9pPr>
          </a:lstStyle>
          <a:p>
            <a:pPr lvl="0"/>
            <a:r>
              <a:rPr lang="en-US" dirty="0"/>
              <a:t>Text would go here.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  <a:p>
            <a:pPr lvl="4"/>
            <a:endParaRPr lang="en-US" dirty="0"/>
          </a:p>
          <a:p>
            <a:pPr lvl="4"/>
            <a:endParaRPr lang="en-US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2BF4F7E-6785-B29E-0641-14B92759AC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997" y="931376"/>
            <a:ext cx="10982734" cy="464999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1" i="0" spc="150">
                <a:solidFill>
                  <a:srgbClr val="E00016"/>
                </a:solidFill>
                <a:latin typeface="Nunito Sans Normal" pitchFamily="2" charset="77"/>
                <a:ea typeface="Gibson Medium" pitchFamily="2" charset="77"/>
                <a:cs typeface="Open Sans Semibold" panose="020B0606030504020204" pitchFamily="34" charset="0"/>
              </a:defRPr>
            </a:lvl1pPr>
          </a:lstStyle>
          <a:p>
            <a:pPr lvl="0"/>
            <a:r>
              <a:rPr lang="en-US" dirty="0"/>
              <a:t>SECTION NAME ALL CAPS</a:t>
            </a:r>
          </a:p>
        </p:txBody>
      </p:sp>
      <p:sp>
        <p:nvSpPr>
          <p:cNvPr id="5" name="Text 4">
            <a:extLst>
              <a:ext uri="{FF2B5EF4-FFF2-40B4-BE49-F238E27FC236}">
                <a16:creationId xmlns:a16="http://schemas.microsoft.com/office/drawing/2014/main" id="{1525A538-E79F-F934-351A-3F523967B9D7}"/>
              </a:ext>
            </a:extLst>
          </p:cNvPr>
          <p:cNvSpPr/>
          <p:nvPr userDrawn="1"/>
        </p:nvSpPr>
        <p:spPr>
          <a:xfrm>
            <a:off x="11276132" y="6355003"/>
            <a:ext cx="341599" cy="24938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>
              <a:lnSpc>
                <a:spcPts val="1600"/>
              </a:lnSpc>
            </a:pPr>
            <a:fld id="{559729A4-79A7-FD4E-AF42-9F3B480758CF}" type="slidenum">
              <a:rPr lang="en-US" sz="1000" b="0" i="0" kern="0" spc="100" smtClean="0">
                <a:solidFill>
                  <a:srgbClr val="717171">
                    <a:alpha val="100000"/>
                  </a:srgbClr>
                </a:solidFill>
                <a:latin typeface="Nunito Sans Normal" pitchFamily="2" charset="77"/>
                <a:ea typeface="Gibson Book" pitchFamily="2" charset="77"/>
                <a:cs typeface="Open Sans Light" panose="020B0606030504020204" pitchFamily="34" charset="0"/>
              </a:rPr>
              <a:pPr algn="r">
                <a:lnSpc>
                  <a:spcPts val="1600"/>
                </a:lnSpc>
              </a:pPr>
              <a:t>‹#›</a:t>
            </a:fld>
            <a:endParaRPr lang="en-US" sz="1000" b="0" i="0" spc="100" dirty="0">
              <a:latin typeface="Nunito Sans Normal" pitchFamily="2" charset="77"/>
              <a:ea typeface="Gibson Book" pitchFamily="2" charset="77"/>
              <a:cs typeface="Open Sans Light" panose="020B0606030504020204" pitchFamily="34" charset="0"/>
            </a:endParaRPr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934A0B4E-6500-A77A-F74A-59DCF87BAE7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07139" y="6341879"/>
            <a:ext cx="2691326" cy="313930"/>
          </a:xfrm>
          <a:prstGeom prst="rect">
            <a:avLst/>
          </a:prstGeom>
        </p:spPr>
        <p:txBody>
          <a:bodyPr anchor="ctr"/>
          <a:lstStyle>
            <a:lvl1pPr marL="0" indent="0" algn="r">
              <a:buNone/>
              <a:defRPr sz="1000" b="0" i="0" spc="150">
                <a:solidFill>
                  <a:srgbClr val="717171"/>
                </a:solidFill>
                <a:latin typeface="Nunito Sans Normal" pitchFamily="2" charset="77"/>
                <a:ea typeface="Gibson Book" pitchFamily="2" charset="77"/>
                <a:cs typeface="Open Sans Light" panose="020B0606030504020204" pitchFamily="34" charset="0"/>
              </a:defRPr>
            </a:lvl1pPr>
          </a:lstStyle>
          <a:p>
            <a:pPr lvl="0"/>
            <a:r>
              <a:rPr lang="en-US" dirty="0"/>
              <a:t>SECTION NAME</a:t>
            </a:r>
          </a:p>
        </p:txBody>
      </p:sp>
    </p:spTree>
    <p:extLst>
      <p:ext uri="{BB962C8B-B14F-4D97-AF65-F5344CB8AC3E}">
        <p14:creationId xmlns:p14="http://schemas.microsoft.com/office/powerpoint/2010/main" val="2984679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34809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2325854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3934372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103337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238165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38919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729753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803811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5/17/24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7B8017DC-D6B2-73D7-BCF4-ABCC43F1E00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7">
            <a:extLst>
              <a:ext uri="{FF2B5EF4-FFF2-40B4-BE49-F238E27FC236}">
                <a16:creationId xmlns:a16="http://schemas.microsoft.com/office/drawing/2014/main" id="{73D5B109-1122-278E-53F7-9D4D2E06CB46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9AF98D00-F47F-698D-4ED5-5C1B9F46C8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D5918A3F-4865-1CCD-652B-376F5517657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17446A81-5720-74BF-3264-F0FAC5B4DB5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94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208" r:id="rId1"/>
    <p:sldLayoutId id="2147485209" r:id="rId2"/>
    <p:sldLayoutId id="2147485210" r:id="rId3"/>
    <p:sldLayoutId id="2147485211" r:id="rId4"/>
    <p:sldLayoutId id="2147485212" r:id="rId5"/>
    <p:sldLayoutId id="2147485213" r:id="rId6"/>
    <p:sldLayoutId id="2147485214" r:id="rId7"/>
    <p:sldLayoutId id="2147485215" r:id="rId8"/>
    <p:sldLayoutId id="2147485216" r:id="rId9"/>
    <p:sldLayoutId id="2147485217" r:id="rId10"/>
    <p:sldLayoutId id="2147485218" r:id="rId11"/>
    <p:sldLayoutId id="2147485219" r:id="rId12"/>
    <p:sldLayoutId id="2147485220" r:id="rId13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6" Type="http://schemas.openxmlformats.org/officeDocument/2006/relationships/diagramColors" Target="../diagrams/colors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20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8.xml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microsoft.com/office/2007/relationships/diagramDrawing" Target="../diagrams/drawing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7.xml"/><Relationship Id="rId11" Type="http://schemas.openxmlformats.org/officeDocument/2006/relationships/diagramColors" Target="../diagrams/colors8.xml"/><Relationship Id="rId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8.xml"/><Relationship Id="rId4" Type="http://schemas.openxmlformats.org/officeDocument/2006/relationships/diagramLayout" Target="../diagrams/layout7.xml"/><Relationship Id="rId9" Type="http://schemas.openxmlformats.org/officeDocument/2006/relationships/diagramLayout" Target="../diagrams/layout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0.xml"/><Relationship Id="rId13" Type="http://schemas.openxmlformats.org/officeDocument/2006/relationships/diagramData" Target="../diagrams/data11.xml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12" Type="http://schemas.microsoft.com/office/2007/relationships/diagramDrawing" Target="../diagrams/drawing10.xml"/><Relationship Id="rId17" Type="http://schemas.microsoft.com/office/2007/relationships/diagramDrawing" Target="../diagrams/drawing11.xml"/><Relationship Id="rId2" Type="http://schemas.openxmlformats.org/officeDocument/2006/relationships/notesSlide" Target="../notesSlides/notesSlide4.xml"/><Relationship Id="rId16" Type="http://schemas.openxmlformats.org/officeDocument/2006/relationships/diagramColors" Target="../diagrams/colors1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9.xml"/><Relationship Id="rId11" Type="http://schemas.openxmlformats.org/officeDocument/2006/relationships/diagramColors" Target="../diagrams/colors10.xml"/><Relationship Id="rId5" Type="http://schemas.openxmlformats.org/officeDocument/2006/relationships/diagramQuickStyle" Target="../diagrams/quickStyle9.xml"/><Relationship Id="rId15" Type="http://schemas.openxmlformats.org/officeDocument/2006/relationships/diagramQuickStyle" Target="../diagrams/quickStyle11.xml"/><Relationship Id="rId10" Type="http://schemas.openxmlformats.org/officeDocument/2006/relationships/diagramQuickStyle" Target="../diagrams/quickStyle10.xml"/><Relationship Id="rId4" Type="http://schemas.openxmlformats.org/officeDocument/2006/relationships/diagramLayout" Target="../diagrams/layout9.xml"/><Relationship Id="rId9" Type="http://schemas.openxmlformats.org/officeDocument/2006/relationships/diagramLayout" Target="../diagrams/layout10.xml"/><Relationship Id="rId14" Type="http://schemas.openxmlformats.org/officeDocument/2006/relationships/diagramLayout" Target="../diagrams/layout1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2.xml"/><Relationship Id="rId3" Type="http://schemas.openxmlformats.org/officeDocument/2006/relationships/image" Target="../media/image39.png"/><Relationship Id="rId7" Type="http://schemas.openxmlformats.org/officeDocument/2006/relationships/diagramLayout" Target="../diagrams/layout1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2.xml"/><Relationship Id="rId5" Type="http://schemas.openxmlformats.org/officeDocument/2006/relationships/image" Target="../media/image20.jpeg"/><Relationship Id="rId10" Type="http://schemas.microsoft.com/office/2007/relationships/diagramDrawing" Target="../diagrams/drawing12.xml"/><Relationship Id="rId4" Type="http://schemas.microsoft.com/office/2007/relationships/hdphoto" Target="../media/hdphoto1.wdp"/><Relationship Id="rId9" Type="http://schemas.openxmlformats.org/officeDocument/2006/relationships/diagramColors" Target="../diagrams/colors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7" y="3283527"/>
            <a:ext cx="9074294" cy="1278948"/>
          </a:xfrm>
        </p:spPr>
        <p:txBody>
          <a:bodyPr/>
          <a:lstStyle/>
          <a:p>
            <a:pPr eaLnBrk="1" hangingPunct="1"/>
            <a:r>
              <a:rPr lang="en-GB" altLang="en-US" dirty="0"/>
              <a:t>6G Use cases Stage 1 Study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519304" y="4580659"/>
            <a:ext cx="1790700" cy="56370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Cable Labs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3BBA90-0FD5-78C3-3DE2-02AA09B8E7DC}"/>
              </a:ext>
            </a:extLst>
          </p:cNvPr>
          <p:cNvSpPr txBox="1"/>
          <p:nvPr/>
        </p:nvSpPr>
        <p:spPr>
          <a:xfrm rot="10800000" flipH="1" flipV="1">
            <a:off x="124690" y="209550"/>
            <a:ext cx="6289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0" dirty="0">
                <a:latin typeface="Arial" panose="020B0604020202020204" pitchFamily="34" charset="0"/>
                <a:ea typeface="MS Mincho" panose="02020609040205080304" pitchFamily="49" charset="-128"/>
              </a:rPr>
              <a:t>3GPP SA WG1 #106</a:t>
            </a:r>
          </a:p>
          <a:p>
            <a:r>
              <a:rPr lang="en-GB" sz="1800" b="1" kern="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Jeju Island, Korea, 27-31 May 2024</a:t>
            </a:r>
            <a:r>
              <a:rPr lang="en-US" dirty="0">
                <a:effectLst/>
              </a:rPr>
              <a:t> </a:t>
            </a:r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8255"/>
            <a:ext cx="10515600" cy="886618"/>
          </a:xfrm>
        </p:spPr>
        <p:txBody>
          <a:bodyPr/>
          <a:lstStyle/>
          <a:p>
            <a:r>
              <a:rPr lang="en-GB" altLang="en-US" sz="2400" b="1" spc="150" dirty="0">
                <a:solidFill>
                  <a:srgbClr val="E00016"/>
                </a:solidFill>
                <a:latin typeface="Nunito Sans Normal" pitchFamily="2" charset="77"/>
                <a:cs typeface="Open Sans Semibold" panose="020B0606030504020204" pitchFamily="34" charset="0"/>
              </a:rPr>
              <a:t>6G Vision &amp; Beyond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B8942B90-3314-EFB1-0537-A9726D237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45246"/>
            <a:ext cx="7135091" cy="192431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effectLst/>
                <a:latin typeface="Aptos Light" panose="020B0004020202020204" pitchFamily="34" charset="0"/>
                <a:ea typeface="Calibri" panose="020F0502020204030204" pitchFamily="34" charset="0"/>
              </a:rPr>
              <a:t>IMT-2030 vision by ITU-R has defined 6G vision with a motivation to build an information inclusive equitable society and achieve the United Nations Sustainable Development Goals (SDGs).</a:t>
            </a:r>
            <a:r>
              <a:rPr lang="en-US" sz="1800" kern="0" dirty="0">
                <a:solidFill>
                  <a:srgbClr val="000000"/>
                </a:solidFill>
                <a:effectLst/>
                <a:latin typeface="Aptos Light" panose="020B0004020202020204" pitchFamily="34" charset="0"/>
                <a:ea typeface="Calibri" panose="020F0502020204030204" pitchFamily="34" charset="0"/>
              </a:rPr>
              <a:t> </a:t>
            </a:r>
            <a:endParaRPr lang="en-US" sz="1800" dirty="0">
              <a:solidFill>
                <a:srgbClr val="404040"/>
              </a:solidFill>
              <a:effectLst/>
              <a:latin typeface="Aptos Light" panose="020B000402020202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effectLst/>
                <a:latin typeface="Aptos Light" panose="020B0004020202020204" pitchFamily="34" charset="0"/>
                <a:ea typeface="Calibri" panose="020F0502020204030204" pitchFamily="34" charset="0"/>
              </a:rPr>
              <a:t>6G vison identifies future </a:t>
            </a:r>
            <a:r>
              <a:rPr lang="en-US" sz="18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technology trends, emerging services and applications, technologies that enable future radio interface &amp; network enhancements.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0E28A75-59F6-5F06-9DCD-6E1012FBC8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963" y="2588452"/>
            <a:ext cx="5209309" cy="2549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4FD185-9387-8861-057F-BC0A2DE74C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546" y="1217875"/>
            <a:ext cx="5209309" cy="5621870"/>
          </a:xfrm>
          <a:prstGeom prst="rect">
            <a:avLst/>
          </a:prstGeom>
        </p:spPr>
      </p:pic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CEDE15E-CF18-A1FD-56E7-31806E7CD2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0424159"/>
              </p:ext>
            </p:extLst>
          </p:nvPr>
        </p:nvGraphicFramePr>
        <p:xfrm>
          <a:off x="0" y="5137923"/>
          <a:ext cx="6977272" cy="17018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B745B08-9923-4672-E662-CEEDC6C1D3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0" y="822959"/>
            <a:ext cx="8296660" cy="2448561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latin typeface="Aptos Light" panose="020B0004020202020204" pitchFamily="34" charset="0"/>
              </a:rPr>
              <a:t>AR/VR/MR upending our daily life is not too far. In near future, we would see devices that will provide personalized, accessible and well-designed experiences.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latin typeface="Aptos Light" panose="020B0004020202020204" pitchFamily="34" charset="0"/>
              </a:rPr>
              <a:t>Future xR devices work with other wearable personal devices and sensors like haptic, gesture, audio, video along with ambient sensors in and around.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1400" dirty="0">
                <a:solidFill>
                  <a:srgbClr val="000000"/>
                </a:solidFill>
                <a:latin typeface="Aptos Light" panose="020B0004020202020204" pitchFamily="34" charset="0"/>
              </a:rPr>
              <a:t>Future xR applications seamlessly augments real world with virtual world and provide fully immersible experience.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1400" dirty="0">
                <a:solidFill>
                  <a:srgbClr val="404040"/>
                </a:solidFill>
                <a:effectLst/>
                <a:latin typeface="Aptos Light" panose="020B0004020202020204" pitchFamily="34" charset="0"/>
                <a:ea typeface="Calibri" panose="020F0502020204030204" pitchFamily="34" charset="0"/>
              </a:rPr>
              <a:t>Immersive communication </a:t>
            </a:r>
            <a:r>
              <a:rPr lang="en-US" sz="14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extends enhanced mobile broadband (eMBB) of IMT-2020 and covers the use cases which provide rich and interactive multimedia experience to end users.</a:t>
            </a:r>
          </a:p>
          <a:p>
            <a:pPr marL="457200" indent="-457200">
              <a:buFont typeface="Wingdings" pitchFamily="2" charset="2"/>
              <a:buChar char="§"/>
            </a:pPr>
            <a:endParaRPr lang="en-US" sz="1400" dirty="0">
              <a:solidFill>
                <a:srgbClr val="000000"/>
              </a:solidFill>
              <a:latin typeface="Aptos Light" panose="020B0004020202020204" pitchFamily="34" charset="0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121B8DB-83D8-B5C8-612F-329E77C6C3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500" y="192114"/>
            <a:ext cx="3257300" cy="464999"/>
          </a:xfrm>
        </p:spPr>
        <p:txBody>
          <a:bodyPr>
            <a:normAutofit/>
          </a:bodyPr>
          <a:lstStyle/>
          <a:p>
            <a:r>
              <a:rPr lang="en-US" sz="2400" dirty="0"/>
              <a:t>Multi-Sensory xR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59C8BA-67A7-97A6-EE85-35C05AE451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Case Scenarios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5BB68FAF-5B37-E0C3-46FE-8B7290C516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86355960"/>
              </p:ext>
            </p:extLst>
          </p:nvPr>
        </p:nvGraphicFramePr>
        <p:xfrm>
          <a:off x="124933" y="3437366"/>
          <a:ext cx="8077881" cy="2749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6DE8B6D-49DE-E596-6CD8-87101E634A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2743050"/>
              </p:ext>
            </p:extLst>
          </p:nvPr>
        </p:nvGraphicFramePr>
        <p:xfrm>
          <a:off x="3035301" y="82521"/>
          <a:ext cx="7340600" cy="68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C7D7C605-4CA1-722A-BC4F-C1EEE40EC4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98750890"/>
              </p:ext>
            </p:extLst>
          </p:nvPr>
        </p:nvGraphicFramePr>
        <p:xfrm>
          <a:off x="8296660" y="1335186"/>
          <a:ext cx="3895340" cy="50066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1122894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59C8BA-67A7-97A6-EE85-35C05AE451A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83264" y="231063"/>
            <a:ext cx="3467447" cy="464999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Seamless Connectivity</a:t>
            </a:r>
          </a:p>
        </p:txBody>
      </p:sp>
      <p:graphicFrame>
        <p:nvGraphicFramePr>
          <p:cNvPr id="12" name="Text Placeholder 6">
            <a:extLst>
              <a:ext uri="{FF2B5EF4-FFF2-40B4-BE49-F238E27FC236}">
                <a16:creationId xmlns:a16="http://schemas.microsoft.com/office/drawing/2014/main" id="{EED3F6CC-AF6A-1BC2-38B4-99CC4C84DC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49791722"/>
              </p:ext>
            </p:extLst>
          </p:nvPr>
        </p:nvGraphicFramePr>
        <p:xfrm>
          <a:off x="0" y="2510650"/>
          <a:ext cx="8261912" cy="4013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151AD13-C662-A3D5-CC75-138CA51B08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8294231"/>
              </p:ext>
            </p:extLst>
          </p:nvPr>
        </p:nvGraphicFramePr>
        <p:xfrm>
          <a:off x="3955660" y="45453"/>
          <a:ext cx="6213951" cy="68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452259B1-F106-CAA4-5147-8181950B0EAB}"/>
              </a:ext>
            </a:extLst>
          </p:cNvPr>
          <p:cNvGrpSpPr/>
          <p:nvPr/>
        </p:nvGrpSpPr>
        <p:grpSpPr>
          <a:xfrm>
            <a:off x="8159420" y="1250517"/>
            <a:ext cx="4233627" cy="5140335"/>
            <a:chOff x="-194088" y="-343371"/>
            <a:chExt cx="4233627" cy="5140335"/>
          </a:xfrm>
          <a:solidFill>
            <a:srgbClr val="7030A0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469BF1-08AD-399C-B1F2-1770358CD5BA}"/>
                </a:ext>
              </a:extLst>
            </p:cNvPr>
            <p:cNvSpPr/>
            <p:nvPr/>
          </p:nvSpPr>
          <p:spPr>
            <a:xfrm>
              <a:off x="-194088" y="-205501"/>
              <a:ext cx="4020382" cy="5002465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951F6D7-B501-E49C-04B4-A81D2183ECC0}"/>
                </a:ext>
              </a:extLst>
            </p:cNvPr>
            <p:cNvSpPr txBox="1"/>
            <p:nvPr/>
          </p:nvSpPr>
          <p:spPr>
            <a:xfrm rot="16200000">
              <a:off x="1589947" y="1099564"/>
              <a:ext cx="3892528" cy="100665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0" rIns="268605" bIns="59690" numCol="1" spcCol="1270" anchor="ctr" anchorCtr="0">
              <a:noAutofit/>
            </a:bodyPr>
            <a:lstStyle/>
            <a:p>
              <a:pPr marL="0" lvl="0" indent="0" algn="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700" kern="1200" dirty="0">
                  <a:solidFill>
                    <a:schemeClr val="tx1"/>
                  </a:solidFill>
                </a:rPr>
                <a:t>Requirements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2168EA-AF32-2C46-5889-C903F40A03CD}"/>
              </a:ext>
            </a:extLst>
          </p:cNvPr>
          <p:cNvGrpSpPr/>
          <p:nvPr/>
        </p:nvGrpSpPr>
        <p:grpSpPr>
          <a:xfrm>
            <a:off x="8179799" y="1522030"/>
            <a:ext cx="3440701" cy="5006692"/>
            <a:chOff x="-28375" y="0"/>
            <a:chExt cx="3440701" cy="5006692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D26BAD-FED0-8CE9-8F86-744BC9E9B882}"/>
                </a:ext>
              </a:extLst>
            </p:cNvPr>
            <p:cNvSpPr/>
            <p:nvPr/>
          </p:nvSpPr>
          <p:spPr>
            <a:xfrm>
              <a:off x="11787" y="0"/>
              <a:ext cx="3000771" cy="5006692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9475C22-93F6-A793-8C95-A33F91D83F01}"/>
                </a:ext>
              </a:extLst>
            </p:cNvPr>
            <p:cNvSpPr txBox="1"/>
            <p:nvPr/>
          </p:nvSpPr>
          <p:spPr>
            <a:xfrm>
              <a:off x="-28375" y="0"/>
              <a:ext cx="3440701" cy="476474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t" anchorCtr="0">
              <a:noAutofit/>
            </a:bodyPr>
            <a:lstStyle/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latin typeface="Aptos Light" panose="020B0004020202020204" pitchFamily="34" charset="0"/>
                </a:rPr>
                <a:t>Converged service delivery</a:t>
              </a:r>
            </a:p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latin typeface="Aptos Light" panose="020B0004020202020204" pitchFamily="34" charset="0"/>
                </a:rPr>
                <a:t>Access agnostic network architecture</a:t>
              </a:r>
            </a:p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latin typeface="Aptos Light" panose="020B0004020202020204" pitchFamily="34" charset="0"/>
                </a:rPr>
                <a:t>Native multi-access support</a:t>
              </a:r>
            </a:p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dirty="0">
                  <a:latin typeface="Aptos Light" panose="020B0004020202020204" pitchFamily="34" charset="0"/>
                </a:rPr>
                <a:t>MUSIM native design</a:t>
              </a:r>
              <a:endParaRPr lang="en-US" sz="2400" kern="1200" dirty="0">
                <a:latin typeface="Aptos Light" panose="020B0004020202020204" pitchFamily="34" charset="0"/>
              </a:endParaRPr>
            </a:p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latin typeface="Aptos Light" panose="020B0004020202020204" pitchFamily="34" charset="0"/>
                </a:rPr>
                <a:t>Unified Policy control &amp; Security</a:t>
              </a:r>
            </a:p>
            <a:p>
              <a:pPr marL="0" lvl="0" indent="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kern="1200" dirty="0">
                  <a:latin typeface="Aptos Light" panose="020B0004020202020204" pitchFamily="34" charset="0"/>
                </a:rPr>
                <a:t>Unified network platform services</a:t>
              </a:r>
            </a:p>
          </p:txBody>
        </p:sp>
      </p:grp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E44868EC-80A2-0AFF-031A-E110EAA81EF4}"/>
              </a:ext>
            </a:extLst>
          </p:cNvPr>
          <p:cNvSpPr txBox="1">
            <a:spLocks/>
          </p:cNvSpPr>
          <p:nvPr/>
        </p:nvSpPr>
        <p:spPr>
          <a:xfrm>
            <a:off x="-12701" y="929910"/>
            <a:ext cx="8179799" cy="2039218"/>
          </a:xfrm>
          <a:prstGeom prst="rect">
            <a:avLst/>
          </a:prstGeom>
          <a:solidFill>
            <a:schemeClr val="bg1"/>
          </a:solidFill>
        </p:spPr>
        <p:txBody>
          <a:bodyPr>
            <a:normAutofit fontScale="92500" lnSpcReduction="2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1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WiFi and Broadband will continue to be predominant access for services. End user should be able to access services through all and any type of access network.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6G networks should natively support access agnostic architecture. 6G networks should be designed to support  multi-access natively. 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6G networks should bring intelligence closer to end user, hence edge compute should be prevalent all types of access networks.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en-US" sz="1800" dirty="0">
                <a:solidFill>
                  <a:srgbClr val="404040"/>
                </a:solidFill>
                <a:latin typeface="Aptos Light" panose="020B0004020202020204" pitchFamily="34" charset="0"/>
                <a:ea typeface="Calibri" panose="020F0502020204030204" pitchFamily="34" charset="0"/>
              </a:rPr>
              <a:t>A unified policy, QoE and security architecture is preferred for all types of access networks.</a:t>
            </a:r>
          </a:p>
          <a:p>
            <a:pPr marL="0" indent="0">
              <a:buNone/>
            </a:pPr>
            <a:endParaRPr lang="en-US" sz="1800" dirty="0">
              <a:solidFill>
                <a:srgbClr val="404040"/>
              </a:solidFill>
              <a:latin typeface="Aptos Light" panose="020B000402020202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33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1151D47C-3C4A-4B61-9B62-5A427AB545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" y="696062"/>
            <a:ext cx="8182184" cy="222493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457200" indent="-457200">
              <a:buFont typeface="Wingdings" pitchFamily="2" charset="2"/>
              <a:buChar char="§"/>
            </a:pPr>
            <a:r>
              <a:rPr lang="en-US" sz="1800" dirty="0">
                <a:solidFill>
                  <a:srgbClr val="000000"/>
                </a:solidFill>
                <a:effectLst/>
                <a:latin typeface="+mj-lt"/>
              </a:rPr>
              <a:t>Intelligent and autonomous systems require critical and massive type of communications between numerous sensors,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 devices and humans.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1800" dirty="0">
                <a:solidFill>
                  <a:srgbClr val="000000"/>
                </a:solidFill>
                <a:effectLst/>
                <a:latin typeface="+mj-lt"/>
              </a:rPr>
              <a:t>Future autonomous systems</a:t>
            </a:r>
            <a:r>
              <a:rPr lang="en-US" sz="1800" dirty="0">
                <a:solidFill>
                  <a:srgbClr val="000000"/>
                </a:solidFill>
                <a:latin typeface="+mj-lt"/>
              </a:rPr>
              <a:t> expect networks to deliver connected many sensors, devices and deliver services in ultra-real time latency.</a:t>
            </a:r>
          </a:p>
          <a:p>
            <a:pPr marL="457200" indent="-457200">
              <a:buFont typeface="Wingdings" pitchFamily="2" charset="2"/>
              <a:buChar char="§"/>
            </a:pPr>
            <a:r>
              <a:rPr lang="en-US" sz="1800" dirty="0">
                <a:solidFill>
                  <a:srgbClr val="000000"/>
                </a:solidFill>
                <a:latin typeface="+mj-lt"/>
              </a:rPr>
              <a:t>Future applications/services expect the event processing to be done closer to the source of events to deliver services in real-time.</a:t>
            </a: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latin typeface="+mj-lt"/>
            </a:endParaRPr>
          </a:p>
          <a:p>
            <a:pPr marL="457200" indent="-457200">
              <a:buFont typeface="Wingdings" pitchFamily="2" charset="2"/>
              <a:buChar char="§"/>
            </a:pPr>
            <a:endParaRPr lang="en-US" sz="1800" dirty="0">
              <a:solidFill>
                <a:srgbClr val="000000"/>
              </a:solidFill>
              <a:effectLst/>
              <a:latin typeface="+mj-lt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959C8BA-67A7-97A6-EE85-35C05AE451A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83264" y="231063"/>
            <a:ext cx="3672396" cy="464999"/>
          </a:xfrm>
        </p:spPr>
        <p:txBody>
          <a:bodyPr/>
          <a:lstStyle/>
          <a:p>
            <a:r>
              <a:rPr lang="en-US" dirty="0"/>
              <a:t>Connectivity Of Everything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B151AD13-C662-A3D5-CC75-138CA51B08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8764083"/>
              </p:ext>
            </p:extLst>
          </p:nvPr>
        </p:nvGraphicFramePr>
        <p:xfrm>
          <a:off x="3955660" y="45453"/>
          <a:ext cx="6213951" cy="68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Group 2">
            <a:extLst>
              <a:ext uri="{FF2B5EF4-FFF2-40B4-BE49-F238E27FC236}">
                <a16:creationId xmlns:a16="http://schemas.microsoft.com/office/drawing/2014/main" id="{452259B1-F106-CAA4-5147-8181950B0EAB}"/>
              </a:ext>
            </a:extLst>
          </p:cNvPr>
          <p:cNvGrpSpPr/>
          <p:nvPr/>
        </p:nvGrpSpPr>
        <p:grpSpPr>
          <a:xfrm>
            <a:off x="8159420" y="1175996"/>
            <a:ext cx="4226436" cy="5214856"/>
            <a:chOff x="-194088" y="-417892"/>
            <a:chExt cx="4226436" cy="5214856"/>
          </a:xfrm>
          <a:solidFill>
            <a:srgbClr val="127092"/>
          </a:solidFill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3B469BF1-08AD-399C-B1F2-1770358CD5BA}"/>
                </a:ext>
              </a:extLst>
            </p:cNvPr>
            <p:cNvSpPr/>
            <p:nvPr/>
          </p:nvSpPr>
          <p:spPr>
            <a:xfrm>
              <a:off x="-194088" y="-205501"/>
              <a:ext cx="4020382" cy="5002465"/>
            </a:xfrm>
            <a:prstGeom prst="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6">
                <a:hueOff val="0"/>
                <a:satOff val="0"/>
                <a:lumOff val="0"/>
                <a:alphaOff val="0"/>
              </a:schemeClr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951F6D7-B501-E49C-04B4-A81D2183ECC0}"/>
                </a:ext>
              </a:extLst>
            </p:cNvPr>
            <p:cNvSpPr txBox="1"/>
            <p:nvPr/>
          </p:nvSpPr>
          <p:spPr>
            <a:xfrm rot="16200000">
              <a:off x="1582756" y="1025043"/>
              <a:ext cx="3892528" cy="1006657"/>
            </a:xfrm>
            <a:prstGeom prst="rect">
              <a:avLst/>
            </a:prstGeom>
            <a:no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9070" tIns="0" rIns="268605" bIns="59690" numCol="1" spcCol="1270" anchor="ctr" anchorCtr="0">
              <a:noAutofit/>
            </a:bodyPr>
            <a:lstStyle/>
            <a:p>
              <a:pPr marL="0" lvl="0" indent="0" algn="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700" kern="1200" dirty="0">
                  <a:solidFill>
                    <a:schemeClr val="tx1"/>
                  </a:solidFill>
                </a:rPr>
                <a:t>Requirements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12168EA-AF32-2C46-5889-C903F40A03CD}"/>
              </a:ext>
            </a:extLst>
          </p:cNvPr>
          <p:cNvGrpSpPr/>
          <p:nvPr/>
        </p:nvGrpSpPr>
        <p:grpSpPr>
          <a:xfrm>
            <a:off x="8159420" y="1280078"/>
            <a:ext cx="3486480" cy="5248644"/>
            <a:chOff x="-48754" y="-241952"/>
            <a:chExt cx="3486480" cy="5248644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ED26BAD-FED0-8CE9-8F86-744BC9E9B882}"/>
                </a:ext>
              </a:extLst>
            </p:cNvPr>
            <p:cNvSpPr/>
            <p:nvPr/>
          </p:nvSpPr>
          <p:spPr>
            <a:xfrm>
              <a:off x="11787" y="0"/>
              <a:ext cx="3000771" cy="5006692"/>
            </a:xfrm>
            <a:prstGeom prst="rect">
              <a:avLst/>
            </a:prstGeom>
            <a:noFill/>
            <a:ln>
              <a:noFill/>
            </a:ln>
            <a:sp3d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9475C22-93F6-A793-8C95-A33F91D83F01}"/>
                </a:ext>
              </a:extLst>
            </p:cNvPr>
            <p:cNvSpPr txBox="1"/>
            <p:nvPr/>
          </p:nvSpPr>
          <p:spPr>
            <a:xfrm>
              <a:off x="-48754" y="-241952"/>
              <a:ext cx="3486480" cy="500669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10490" tIns="110490" rIns="110490" bIns="110490" numCol="1" spcCol="1270" anchor="t" anchorCtr="0">
              <a:noAutofit/>
            </a:bodyPr>
            <a:lstStyle/>
            <a:p>
              <a:pPr lvl="0"/>
              <a:r>
                <a:rPr lang="en-US" sz="2200" dirty="0">
                  <a:latin typeface="Aptos Light" panose="020B0004020202020204" pitchFamily="34" charset="0"/>
                </a:rPr>
                <a:t>Accurate positioning</a:t>
              </a:r>
            </a:p>
            <a:p>
              <a:pPr lvl="0"/>
              <a:r>
                <a:rPr lang="en-US" sz="2200" dirty="0">
                  <a:latin typeface="Aptos Light" panose="020B0004020202020204" pitchFamily="34" charset="0"/>
                </a:rPr>
                <a:t>Low power communication</a:t>
              </a:r>
            </a:p>
            <a:p>
              <a:pPr lvl="0"/>
              <a:r>
                <a:rPr lang="en-US" sz="2200" dirty="0">
                  <a:latin typeface="Aptos Light" panose="020B0004020202020204" pitchFamily="34" charset="0"/>
                </a:rPr>
                <a:t>High Energy Efficiency</a:t>
              </a:r>
            </a:p>
            <a:p>
              <a:r>
                <a:rPr lang="en-US" sz="2200" dirty="0">
                  <a:latin typeface="Aptos Light" panose="020B0004020202020204" pitchFamily="34" charset="0"/>
                </a:rPr>
                <a:t>Wide and disperse frequencies</a:t>
              </a:r>
            </a:p>
            <a:p>
              <a:r>
                <a:rPr lang="en-US" sz="2200" dirty="0">
                  <a:latin typeface="Aptos Light" panose="020B0004020202020204" pitchFamily="34" charset="0"/>
                </a:rPr>
                <a:t>Spectrum sharing between private &amp; public networks (Licensed or Unlicensed)</a:t>
              </a:r>
            </a:p>
            <a:p>
              <a:r>
                <a:rPr lang="en-US" sz="2200" dirty="0">
                  <a:latin typeface="Aptos Light" panose="020B0004020202020204" pitchFamily="34" charset="0"/>
                </a:rPr>
                <a:t>Edge compute integrated Network</a:t>
              </a:r>
            </a:p>
            <a:p>
              <a:r>
                <a:rPr lang="en-US" sz="2200" dirty="0">
                  <a:latin typeface="Aptos Light" panose="020B0004020202020204" pitchFamily="34" charset="0"/>
                </a:rPr>
                <a:t>Support flexible authentication/security frameworks.</a:t>
              </a:r>
            </a:p>
            <a:p>
              <a:endParaRPr lang="en-US" sz="2200" dirty="0"/>
            </a:p>
            <a:p>
              <a:pPr lvl="0">
                <a:buFont typeface="Wingdings" pitchFamily="2" charset="2"/>
                <a:buChar char="§"/>
              </a:pPr>
              <a:endParaRPr lang="en-US" sz="3200" dirty="0"/>
            </a:p>
          </p:txBody>
        </p:sp>
      </p:grp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FD182416-3064-2964-CA81-B048B33D8C1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5211521"/>
              </p:ext>
            </p:extLst>
          </p:nvPr>
        </p:nvGraphicFramePr>
        <p:xfrm>
          <a:off x="183137" y="2995228"/>
          <a:ext cx="8077881" cy="2749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4283436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8F17C2C-48AB-D284-C545-33C2015537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039" y="685958"/>
            <a:ext cx="8044161" cy="2069942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en-US" sz="1800" kern="100" dirty="0">
                <a:solidFill>
                  <a:srgbClr val="40404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This usage scenario extends the Ultra-Reliable and Low-Latency Communication (URLLC) of IMT-2020 and covers specialized use cases that are expected to have more stringent requirements on reliability and latency.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n-US" sz="1800" kern="100" dirty="0">
                <a:solidFill>
                  <a:srgbClr val="40404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Typical use cases include communications in an industrial environment for full automation, control and operation.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en-US" sz="1800" kern="100" dirty="0">
                <a:solidFill>
                  <a:srgbClr val="404040"/>
                </a:solidFill>
                <a:latin typeface="Calibri Light" panose="020F0302020204030204" pitchFamily="34" charset="0"/>
                <a:cs typeface="Times New Roman" panose="02020603050405020304" pitchFamily="18" charset="0"/>
              </a:rPr>
              <a:t>This usage scenario would require support of enhanced reliability and low latency, and depending on the use case, precise positioning, and connection density.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6236BA-AF6A-93B8-C4C3-1F92BAD64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8653" y="130047"/>
            <a:ext cx="3848632" cy="464999"/>
          </a:xfrm>
        </p:spPr>
        <p:txBody>
          <a:bodyPr>
            <a:noAutofit/>
          </a:bodyPr>
          <a:lstStyle/>
          <a:p>
            <a:r>
              <a:rPr lang="en-US" dirty="0"/>
              <a:t>Hyper-reliable, low latency communication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C8B9D-7B3B-B6E6-247D-AE8AC3FF884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IMT-2030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99D46480-11C6-3A58-80D3-7013513A57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7791595"/>
              </p:ext>
            </p:extLst>
          </p:nvPr>
        </p:nvGraphicFramePr>
        <p:xfrm>
          <a:off x="-4795" y="3009900"/>
          <a:ext cx="8044161" cy="3498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C7D7C605-4CA1-722A-BC4F-C1EEE40EC47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3352668"/>
              </p:ext>
            </p:extLst>
          </p:nvPr>
        </p:nvGraphicFramePr>
        <p:xfrm>
          <a:off x="7340600" y="1417018"/>
          <a:ext cx="5815262" cy="51419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7437C295-2264-097D-AA28-3EFF0EA0AC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0582544"/>
              </p:ext>
            </p:extLst>
          </p:nvPr>
        </p:nvGraphicFramePr>
        <p:xfrm>
          <a:off x="3830320" y="25214"/>
          <a:ext cx="6400917" cy="68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</p:spTree>
    <p:extLst>
      <p:ext uri="{BB962C8B-B14F-4D97-AF65-F5344CB8AC3E}">
        <p14:creationId xmlns:p14="http://schemas.microsoft.com/office/powerpoint/2010/main" val="37516743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phere of mesh and nodes">
            <a:extLst>
              <a:ext uri="{FF2B5EF4-FFF2-40B4-BE49-F238E27FC236}">
                <a16:creationId xmlns:a16="http://schemas.microsoft.com/office/drawing/2014/main" id="{CD407FE1-E199-A591-5BA4-0B618C2798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506"/>
                    </a14:imgEffect>
                    <a14:imgEffect>
                      <a14:saturation sat="60000"/>
                    </a14:imgEffect>
                  </a14:imgLayer>
                </a14:imgProps>
              </a:ext>
            </a:extLst>
          </a:blip>
          <a:srcRect b="5436"/>
          <a:stretch/>
        </p:blipFill>
        <p:spPr>
          <a:xfrm>
            <a:off x="1" y="10"/>
            <a:ext cx="9669642" cy="685799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F6503DAD-01FE-195D-6D83-43D7087939B1}"/>
              </a:ext>
            </a:extLst>
          </p:cNvPr>
          <p:cNvSpPr txBox="1">
            <a:spLocks/>
          </p:cNvSpPr>
          <p:nvPr/>
        </p:nvSpPr>
        <p:spPr>
          <a:xfrm>
            <a:off x="190500" y="263525"/>
            <a:ext cx="1968499" cy="4095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spcBef>
                <a:spcPct val="0"/>
              </a:spcBef>
              <a:spcAft>
                <a:spcPts val="600"/>
              </a:spcAft>
              <a:buNone/>
            </a:pPr>
            <a:r>
              <a:rPr lang="en-US" b="1" spc="150" dirty="0">
                <a:solidFill>
                  <a:schemeClr val="bg1"/>
                </a:solidFill>
                <a:latin typeface="Nunito Sans Normal" pitchFamily="2" charset="77"/>
                <a:cs typeface="Open Sans Semibold" panose="020B0606030504020204" pitchFamily="34" charset="0"/>
              </a:rPr>
              <a:t>Summary</a:t>
            </a:r>
          </a:p>
        </p:txBody>
      </p:sp>
      <p:graphicFrame>
        <p:nvGraphicFramePr>
          <p:cNvPr id="17" name="Content Placeholder 6">
            <a:extLst>
              <a:ext uri="{FF2B5EF4-FFF2-40B4-BE49-F238E27FC236}">
                <a16:creationId xmlns:a16="http://schemas.microsoft.com/office/drawing/2014/main" id="{625464BE-23C4-0C65-FFD8-D3A6508B495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2813776"/>
              </p:ext>
            </p:extLst>
          </p:nvPr>
        </p:nvGraphicFramePr>
        <p:xfrm>
          <a:off x="4631621" y="1223085"/>
          <a:ext cx="7633292" cy="561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75398611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CA23F-0FE7-4A77-7471-54E0D943D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36" y="136525"/>
            <a:ext cx="10515600" cy="1325563"/>
          </a:xfrm>
        </p:spPr>
        <p:txBody>
          <a:bodyPr/>
          <a:lstStyle/>
          <a:p>
            <a:r>
              <a:rPr lang="en-US" dirty="0"/>
              <a:t>Views on Process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2CF65-B319-7702-C79E-3E06DF8A7A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36" y="2005012"/>
            <a:ext cx="11284528" cy="4351338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/>
              <a:t>Single Umbrella path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/>
              <a:t>Use one TR to capture and requirements incrementally.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/>
              <a:t>Start independent studies under the umbrella for each building block.</a:t>
            </a:r>
          </a:p>
          <a:p>
            <a:pPr lvl="1">
              <a:buFont typeface="Wingdings" pitchFamily="2" charset="2"/>
              <a:buChar char="§"/>
            </a:pPr>
            <a:r>
              <a:rPr lang="en-US" dirty="0"/>
              <a:t>Use one TS for normative work.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44FE7-E65A-1EEC-EED1-5DAFDB614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3D4B3-5481-504D-9B70-3238AB928E7B}" type="datetime1">
              <a:rPr lang="en-US" smtClean="0"/>
              <a:t>5/17/24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7FEEBD0-E228-7BBE-0319-41E621002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6122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2013 - 2022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19518</TotalTime>
  <Words>1060</Words>
  <Application>Microsoft Macintosh PowerPoint</Application>
  <PresentationFormat>Widescreen</PresentationFormat>
  <Paragraphs>138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Aptos</vt:lpstr>
      <vt:lpstr>Aptos Light</vt:lpstr>
      <vt:lpstr>Aptos SemiBold</vt:lpstr>
      <vt:lpstr>Arial</vt:lpstr>
      <vt:lpstr>Calibri</vt:lpstr>
      <vt:lpstr>Calibri Light</vt:lpstr>
      <vt:lpstr>Nunito Sans Normal</vt:lpstr>
      <vt:lpstr>Times New Roman</vt:lpstr>
      <vt:lpstr>Wingdings</vt:lpstr>
      <vt:lpstr>Office 2013 - 2022 Theme</vt:lpstr>
      <vt:lpstr>6G Use cases Stage 1 Study</vt:lpstr>
      <vt:lpstr>6G Vision &amp; Beyond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Views on Process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Arun Yerra</cp:lastModifiedBy>
  <cp:revision>624</cp:revision>
  <dcterms:created xsi:type="dcterms:W3CDTF">2010-02-05T13:52:04Z</dcterms:created>
  <dcterms:modified xsi:type="dcterms:W3CDTF">2024-05-17T19:36:46Z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