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366" r:id="rId6"/>
    <p:sldId id="2147479391" r:id="rId7"/>
    <p:sldId id="277" r:id="rId8"/>
    <p:sldId id="278" r:id="rId9"/>
    <p:sldId id="2147479420" r:id="rId10"/>
    <p:sldId id="817" r:id="rId11"/>
    <p:sldId id="2147479392" r:id="rId12"/>
    <p:sldId id="816" r:id="rId13"/>
    <p:sldId id="785" r:id="rId1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B6A30F-A6F0-3BDC-8630-97F93F0DEC36}" name="Ali, Ansab" initials="AA" userId="S::ansab.ali@intel.com::14be5e7a-66dd-4e71-ba8d-54da704c3441" providerId="AD"/>
  <p188:author id="{7D132615-8E8B-A533-1EB2-91AA8D48F567}" name="Intel - Li, Clara Q" initials="LCQ" userId="Intel - Li, Clara Q" providerId="None"/>
  <p188:author id="{7FAB2A24-1460-4DDF-0449-62E520D2FCDB}" name="Kedalagudde, Meghashree Dattatri" initials="KD" userId="S::meghashree.dattatri.kedalagudde@intel.com::3bdde223-3cc2-46f9-a18e-ffee047e675d" providerId="AD"/>
  <p188:author id="{4FCB6699-6A2C-B568-8B3E-220EA50129EA}" name="akolekar-2" initials="akolekar-" userId="akolekar-2" providerId="None"/>
  <p188:author id="{5E8BAFD1-B3FB-D927-F1BB-10E04DC479D8}" name="Intel-AA" initials="AA" userId="Intel-AA" providerId="None"/>
  <p188:author id="{510265E0-B547-CCBD-657F-535477301E45}" name="Ding, Zongrui" initials="DZ" userId="S::zongrui.ding@intel.com::9646a342-f7d5-49b4-a010-624a4c509006" providerId="AD"/>
  <p188:author id="{9A5FB1E2-B58A-2C7F-B3C9-E6732CE8BAF1}" name="Jain, Puneet" initials="PJ" userId="S::puneet.jain@intel.com::75cd3f4f-f229-4449-9d1d-578b6f6df20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0000CC"/>
    <a:srgbClr val="72AF2F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071867-CEEC-C772-57EA-9E29FB191503}" v="86" dt="2024-05-16T20:58:47.037"/>
    <p1510:client id="{2F79D62E-2F75-5E02-BF73-374685CB1BF5}" v="121" dt="2024-05-17T06:28:39.392"/>
    <p1510:client id="{56BE8465-C4F2-4E29-A2D0-71AD24D09A6F}" v="505" dt="2024-05-17T18:09:32.509"/>
    <p1510:client id="{A6A04154-7B39-44F3-90ED-4737E5BC6181}" v="10" dt="2024-05-17T19:26:50.944"/>
    <p1510:client id="{A7FBFF22-AD03-C002-4E27-C20215D487DA}" v="84" dt="2024-05-17T19:20:17.156"/>
    <p1510:client id="{A8B9A988-C345-4031-A254-C4D820C1F151}" v="2398" dt="2024-05-17T19:23:40.734"/>
    <p1510:client id="{ECC0DCFA-441B-42A3-8C9A-9FB1A743DEED}" v="2691" dt="2024-05-17T16:31:43.217"/>
    <p1510:client id="{EDE2B285-0417-4B17-B42F-A96BEB084501}" v="119" dt="2024-05-17T16:34:22.246"/>
    <p1510:client id="{FC396004-D371-CE06-2E0D-30E91916B9E6}" v="6" dt="2024-05-17T15:59:07.77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94" d="100"/>
          <a:sy n="194" d="100"/>
        </p:scale>
        <p:origin x="756" y="1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A8B9A988-C345-4031-A254-C4D820C1F151}"/>
    <pc:docChg chg="undo custSel modSld sldOrd">
      <pc:chgData name="Jain, Puneet" userId="75cd3f4f-f229-4449-9d1d-578b6f6df20f" providerId="ADAL" clId="{A8B9A988-C345-4031-A254-C4D820C1F151}" dt="2024-05-17T19:23:40.734" v="2400" actId="14100"/>
      <pc:docMkLst>
        <pc:docMk/>
      </pc:docMkLst>
      <pc:sldChg chg="addSp modSp mod">
        <pc:chgData name="Jain, Puneet" userId="75cd3f4f-f229-4449-9d1d-578b6f6df20f" providerId="ADAL" clId="{A8B9A988-C345-4031-A254-C4D820C1F151}" dt="2024-05-17T19:22:42.591" v="2392" actId="113"/>
        <pc:sldMkLst>
          <pc:docMk/>
          <pc:sldMk cId="555147735" sldId="277"/>
        </pc:sldMkLst>
        <pc:spChg chg="mod">
          <ac:chgData name="Jain, Puneet" userId="75cd3f4f-f229-4449-9d1d-578b6f6df20f" providerId="ADAL" clId="{A8B9A988-C345-4031-A254-C4D820C1F151}" dt="2024-05-17T16:32:41.297" v="2120" actId="20577"/>
          <ac:spMkLst>
            <pc:docMk/>
            <pc:sldMk cId="555147735" sldId="277"/>
            <ac:spMk id="2" creationId="{379D8112-12D1-D090-5949-0C0E9E9F6A3D}"/>
          </ac:spMkLst>
        </pc:spChg>
        <pc:spChg chg="mod">
          <ac:chgData name="Jain, Puneet" userId="75cd3f4f-f229-4449-9d1d-578b6f6df20f" providerId="ADAL" clId="{A8B9A988-C345-4031-A254-C4D820C1F151}" dt="2024-05-17T19:22:06.124" v="2385" actId="164"/>
          <ac:spMkLst>
            <pc:docMk/>
            <pc:sldMk cId="555147735" sldId="277"/>
            <ac:spMk id="5" creationId="{E9FA897F-EE0F-A9C3-31C7-51FE3052D5BA}"/>
          </ac:spMkLst>
        </pc:spChg>
        <pc:spChg chg="mod">
          <ac:chgData name="Jain, Puneet" userId="75cd3f4f-f229-4449-9d1d-578b6f6df20f" providerId="ADAL" clId="{A8B9A988-C345-4031-A254-C4D820C1F151}" dt="2024-05-17T19:22:06.124" v="2385" actId="164"/>
          <ac:spMkLst>
            <pc:docMk/>
            <pc:sldMk cId="555147735" sldId="277"/>
            <ac:spMk id="6" creationId="{CAC5D443-39A8-1B43-CD5E-98B28F282DA9}"/>
          </ac:spMkLst>
        </pc:spChg>
        <pc:spChg chg="mod">
          <ac:chgData name="Jain, Puneet" userId="75cd3f4f-f229-4449-9d1d-578b6f6df20f" providerId="ADAL" clId="{A8B9A988-C345-4031-A254-C4D820C1F151}" dt="2024-05-17T19:22:06.124" v="2385" actId="164"/>
          <ac:spMkLst>
            <pc:docMk/>
            <pc:sldMk cId="555147735" sldId="277"/>
            <ac:spMk id="7" creationId="{23C85EF2-484F-F7CE-10C5-12D06118FA8C}"/>
          </ac:spMkLst>
        </pc:spChg>
        <pc:spChg chg="mod">
          <ac:chgData name="Jain, Puneet" userId="75cd3f4f-f229-4449-9d1d-578b6f6df20f" providerId="ADAL" clId="{A8B9A988-C345-4031-A254-C4D820C1F151}" dt="2024-05-17T19:22:06.124" v="2385" actId="164"/>
          <ac:spMkLst>
            <pc:docMk/>
            <pc:sldMk cId="555147735" sldId="277"/>
            <ac:spMk id="8" creationId="{6DF80C50-A4B7-BDCB-0269-D7982EBB8926}"/>
          </ac:spMkLst>
        </pc:spChg>
        <pc:spChg chg="mod">
          <ac:chgData name="Jain, Puneet" userId="75cd3f4f-f229-4449-9d1d-578b6f6df20f" providerId="ADAL" clId="{A8B9A988-C345-4031-A254-C4D820C1F151}" dt="2024-05-17T19:22:06.124" v="2385" actId="164"/>
          <ac:spMkLst>
            <pc:docMk/>
            <pc:sldMk cId="555147735" sldId="277"/>
            <ac:spMk id="9" creationId="{43580D44-D970-D764-BD33-2626039C9B43}"/>
          </ac:spMkLst>
        </pc:spChg>
        <pc:spChg chg="mod">
          <ac:chgData name="Jain, Puneet" userId="75cd3f4f-f229-4449-9d1d-578b6f6df20f" providerId="ADAL" clId="{A8B9A988-C345-4031-A254-C4D820C1F151}" dt="2024-05-17T19:22:06.124" v="2385" actId="164"/>
          <ac:spMkLst>
            <pc:docMk/>
            <pc:sldMk cId="555147735" sldId="277"/>
            <ac:spMk id="10" creationId="{0FCEAB96-9892-65A6-0453-775FCCE1C7DF}"/>
          </ac:spMkLst>
        </pc:spChg>
        <pc:spChg chg="mod">
          <ac:chgData name="Jain, Puneet" userId="75cd3f4f-f229-4449-9d1d-578b6f6df20f" providerId="ADAL" clId="{A8B9A988-C345-4031-A254-C4D820C1F151}" dt="2024-05-17T19:22:06.124" v="2385" actId="164"/>
          <ac:spMkLst>
            <pc:docMk/>
            <pc:sldMk cId="555147735" sldId="277"/>
            <ac:spMk id="12" creationId="{3B52FD6A-5495-66B2-15BC-C599DEF3F92B}"/>
          </ac:spMkLst>
        </pc:spChg>
        <pc:spChg chg="mod">
          <ac:chgData name="Jain, Puneet" userId="75cd3f4f-f229-4449-9d1d-578b6f6df20f" providerId="ADAL" clId="{A8B9A988-C345-4031-A254-C4D820C1F151}" dt="2024-05-17T19:22:06.124" v="2385" actId="164"/>
          <ac:spMkLst>
            <pc:docMk/>
            <pc:sldMk cId="555147735" sldId="277"/>
            <ac:spMk id="19" creationId="{A04AD17A-BA40-BAD6-0E89-D43736CC101E}"/>
          </ac:spMkLst>
        </pc:spChg>
        <pc:spChg chg="mod">
          <ac:chgData name="Jain, Puneet" userId="75cd3f4f-f229-4449-9d1d-578b6f6df20f" providerId="ADAL" clId="{A8B9A988-C345-4031-A254-C4D820C1F151}" dt="2024-05-17T19:22:06.124" v="2385" actId="164"/>
          <ac:spMkLst>
            <pc:docMk/>
            <pc:sldMk cId="555147735" sldId="277"/>
            <ac:spMk id="25" creationId="{FF1EEE1D-AD6F-81A8-6156-F189E93EC688}"/>
          </ac:spMkLst>
        </pc:spChg>
        <pc:spChg chg="mod">
          <ac:chgData name="Jain, Puneet" userId="75cd3f4f-f229-4449-9d1d-578b6f6df20f" providerId="ADAL" clId="{A8B9A988-C345-4031-A254-C4D820C1F151}" dt="2024-05-17T19:22:42.591" v="2392" actId="113"/>
          <ac:spMkLst>
            <pc:docMk/>
            <pc:sldMk cId="555147735" sldId="277"/>
            <ac:spMk id="28" creationId="{AEBC5B91-5D0F-A33F-B54E-5CC067E16C19}"/>
          </ac:spMkLst>
        </pc:spChg>
        <pc:spChg chg="mod">
          <ac:chgData name="Jain, Puneet" userId="75cd3f4f-f229-4449-9d1d-578b6f6df20f" providerId="ADAL" clId="{A8B9A988-C345-4031-A254-C4D820C1F151}" dt="2024-05-17T19:22:06.124" v="2385" actId="164"/>
          <ac:spMkLst>
            <pc:docMk/>
            <pc:sldMk cId="555147735" sldId="277"/>
            <ac:spMk id="30" creationId="{9078B471-6820-ABA0-264F-E62063A8A311}"/>
          </ac:spMkLst>
        </pc:spChg>
        <pc:spChg chg="mod">
          <ac:chgData name="Jain, Puneet" userId="75cd3f4f-f229-4449-9d1d-578b6f6df20f" providerId="ADAL" clId="{A8B9A988-C345-4031-A254-C4D820C1F151}" dt="2024-05-17T19:22:06.124" v="2385" actId="164"/>
          <ac:spMkLst>
            <pc:docMk/>
            <pc:sldMk cId="555147735" sldId="277"/>
            <ac:spMk id="35" creationId="{B2F093A8-C475-D78F-CD04-D29990B20A1C}"/>
          </ac:spMkLst>
        </pc:spChg>
        <pc:grpChg chg="add mod">
          <ac:chgData name="Jain, Puneet" userId="75cd3f4f-f229-4449-9d1d-578b6f6df20f" providerId="ADAL" clId="{A8B9A988-C345-4031-A254-C4D820C1F151}" dt="2024-05-17T19:22:11.022" v="2387" actId="1076"/>
          <ac:grpSpMkLst>
            <pc:docMk/>
            <pc:sldMk cId="555147735" sldId="277"/>
            <ac:grpSpMk id="3" creationId="{1E9C6639-0C81-7257-982C-A9171F2C6DDD}"/>
          </ac:grpSpMkLst>
        </pc:grpChg>
        <pc:cxnChg chg="mod">
          <ac:chgData name="Jain, Puneet" userId="75cd3f4f-f229-4449-9d1d-578b6f6df20f" providerId="ADAL" clId="{A8B9A988-C345-4031-A254-C4D820C1F151}" dt="2024-05-17T19:22:06.124" v="2385" actId="164"/>
          <ac:cxnSpMkLst>
            <pc:docMk/>
            <pc:sldMk cId="555147735" sldId="277"/>
            <ac:cxnSpMk id="11" creationId="{389C36E7-2205-FF37-21E0-7E4D21762D8B}"/>
          </ac:cxnSpMkLst>
        </pc:cxnChg>
        <pc:cxnChg chg="mod">
          <ac:chgData name="Jain, Puneet" userId="75cd3f4f-f229-4449-9d1d-578b6f6df20f" providerId="ADAL" clId="{A8B9A988-C345-4031-A254-C4D820C1F151}" dt="2024-05-17T19:22:06.124" v="2385" actId="164"/>
          <ac:cxnSpMkLst>
            <pc:docMk/>
            <pc:sldMk cId="555147735" sldId="277"/>
            <ac:cxnSpMk id="13" creationId="{1B5D9759-C513-6F6F-2EA3-B7FF06B00DB6}"/>
          </ac:cxnSpMkLst>
        </pc:cxnChg>
        <pc:cxnChg chg="mod">
          <ac:chgData name="Jain, Puneet" userId="75cd3f4f-f229-4449-9d1d-578b6f6df20f" providerId="ADAL" clId="{A8B9A988-C345-4031-A254-C4D820C1F151}" dt="2024-05-17T19:22:06.124" v="2385" actId="164"/>
          <ac:cxnSpMkLst>
            <pc:docMk/>
            <pc:sldMk cId="555147735" sldId="277"/>
            <ac:cxnSpMk id="32" creationId="{D5D1A77B-CC4B-0349-CDA2-C24FB3B32E28}"/>
          </ac:cxnSpMkLst>
        </pc:cxnChg>
        <pc:cxnChg chg="mod">
          <ac:chgData name="Jain, Puneet" userId="75cd3f4f-f229-4449-9d1d-578b6f6df20f" providerId="ADAL" clId="{A8B9A988-C345-4031-A254-C4D820C1F151}" dt="2024-05-17T19:22:06.124" v="2385" actId="164"/>
          <ac:cxnSpMkLst>
            <pc:docMk/>
            <pc:sldMk cId="555147735" sldId="277"/>
            <ac:cxnSpMk id="34" creationId="{F87BD405-8BA0-67C7-BF1E-0C5DDC9AB5F1}"/>
          </ac:cxnSpMkLst>
        </pc:cxnChg>
      </pc:sldChg>
      <pc:sldChg chg="addSp modSp mod">
        <pc:chgData name="Jain, Puneet" userId="75cd3f4f-f229-4449-9d1d-578b6f6df20f" providerId="ADAL" clId="{A8B9A988-C345-4031-A254-C4D820C1F151}" dt="2024-05-17T19:23:15.594" v="2399" actId="1076"/>
        <pc:sldMkLst>
          <pc:docMk/>
          <pc:sldMk cId="3830386830" sldId="278"/>
        </pc:sldMkLst>
        <pc:spChg chg="mod">
          <ac:chgData name="Jain, Puneet" userId="75cd3f4f-f229-4449-9d1d-578b6f6df20f" providerId="ADAL" clId="{A8B9A988-C345-4031-A254-C4D820C1F151}" dt="2024-05-17T16:33:18.434" v="2121"/>
          <ac:spMkLst>
            <pc:docMk/>
            <pc:sldMk cId="3830386830" sldId="278"/>
            <ac:spMk id="2" creationId="{BFAE4561-0896-C63E-C9BC-B6084E94A46D}"/>
          </ac:spMkLst>
        </pc:spChg>
        <pc:spChg chg="mod">
          <ac:chgData name="Jain, Puneet" userId="75cd3f4f-f229-4449-9d1d-578b6f6df20f" providerId="ADAL" clId="{A8B9A988-C345-4031-A254-C4D820C1F151}" dt="2024-05-17T19:22:56.531" v="2393" actId="164"/>
          <ac:spMkLst>
            <pc:docMk/>
            <pc:sldMk cId="3830386830" sldId="278"/>
            <ac:spMk id="4" creationId="{2E22341A-2A0C-5EEC-5E81-BC899ABE7523}"/>
          </ac:spMkLst>
        </pc:spChg>
        <pc:spChg chg="mod">
          <ac:chgData name="Jain, Puneet" userId="75cd3f4f-f229-4449-9d1d-578b6f6df20f" providerId="ADAL" clId="{A8B9A988-C345-4031-A254-C4D820C1F151}" dt="2024-05-17T19:22:56.531" v="2393" actId="164"/>
          <ac:spMkLst>
            <pc:docMk/>
            <pc:sldMk cId="3830386830" sldId="278"/>
            <ac:spMk id="5" creationId="{58FDC935-4426-41AB-3507-E8A3D77032B1}"/>
          </ac:spMkLst>
        </pc:spChg>
        <pc:spChg chg="mod">
          <ac:chgData name="Jain, Puneet" userId="75cd3f4f-f229-4449-9d1d-578b6f6df20f" providerId="ADAL" clId="{A8B9A988-C345-4031-A254-C4D820C1F151}" dt="2024-05-17T19:22:56.531" v="2393" actId="164"/>
          <ac:spMkLst>
            <pc:docMk/>
            <pc:sldMk cId="3830386830" sldId="278"/>
            <ac:spMk id="7" creationId="{6AB52380-C173-9BFE-6F03-492853640E15}"/>
          </ac:spMkLst>
        </pc:spChg>
        <pc:spChg chg="mod">
          <ac:chgData name="Jain, Puneet" userId="75cd3f4f-f229-4449-9d1d-578b6f6df20f" providerId="ADAL" clId="{A8B9A988-C345-4031-A254-C4D820C1F151}" dt="2024-05-17T19:22:56.531" v="2393" actId="164"/>
          <ac:spMkLst>
            <pc:docMk/>
            <pc:sldMk cId="3830386830" sldId="278"/>
            <ac:spMk id="9" creationId="{9EF9863B-5C4B-68EE-DC45-D57E2DCD6E62}"/>
          </ac:spMkLst>
        </pc:spChg>
        <pc:spChg chg="mod">
          <ac:chgData name="Jain, Puneet" userId="75cd3f4f-f229-4449-9d1d-578b6f6df20f" providerId="ADAL" clId="{A8B9A988-C345-4031-A254-C4D820C1F151}" dt="2024-05-17T19:22:56.531" v="2393" actId="164"/>
          <ac:spMkLst>
            <pc:docMk/>
            <pc:sldMk cId="3830386830" sldId="278"/>
            <ac:spMk id="12" creationId="{0AEA251E-0BCD-6E88-D912-FB23E1039B26}"/>
          </ac:spMkLst>
        </pc:spChg>
        <pc:spChg chg="mod">
          <ac:chgData name="Jain, Puneet" userId="75cd3f4f-f229-4449-9d1d-578b6f6df20f" providerId="ADAL" clId="{A8B9A988-C345-4031-A254-C4D820C1F151}" dt="2024-05-17T19:22:56.531" v="2393" actId="164"/>
          <ac:spMkLst>
            <pc:docMk/>
            <pc:sldMk cId="3830386830" sldId="278"/>
            <ac:spMk id="14" creationId="{AE23B509-81E0-1D70-1894-E5A02469EDE5}"/>
          </ac:spMkLst>
        </pc:spChg>
        <pc:spChg chg="mod">
          <ac:chgData name="Jain, Puneet" userId="75cd3f4f-f229-4449-9d1d-578b6f6df20f" providerId="ADAL" clId="{A8B9A988-C345-4031-A254-C4D820C1F151}" dt="2024-05-17T19:22:56.531" v="2393" actId="164"/>
          <ac:spMkLst>
            <pc:docMk/>
            <pc:sldMk cId="3830386830" sldId="278"/>
            <ac:spMk id="15" creationId="{5649EAFD-B4CB-5C16-BFF7-C5FE4B2A4F63}"/>
          </ac:spMkLst>
        </pc:spChg>
        <pc:spChg chg="mod">
          <ac:chgData name="Jain, Puneet" userId="75cd3f4f-f229-4449-9d1d-578b6f6df20f" providerId="ADAL" clId="{A8B9A988-C345-4031-A254-C4D820C1F151}" dt="2024-05-17T19:23:09.910" v="2397" actId="113"/>
          <ac:spMkLst>
            <pc:docMk/>
            <pc:sldMk cId="3830386830" sldId="278"/>
            <ac:spMk id="16" creationId="{993091D8-02FD-CBEE-F596-E1EBBC8802EB}"/>
          </ac:spMkLst>
        </pc:spChg>
        <pc:spChg chg="mod">
          <ac:chgData name="Jain, Puneet" userId="75cd3f4f-f229-4449-9d1d-578b6f6df20f" providerId="ADAL" clId="{A8B9A988-C345-4031-A254-C4D820C1F151}" dt="2024-05-17T19:22:56.531" v="2393" actId="164"/>
          <ac:spMkLst>
            <pc:docMk/>
            <pc:sldMk cId="3830386830" sldId="278"/>
            <ac:spMk id="37" creationId="{23F69157-A3F3-7B6B-088E-19365AF24625}"/>
          </ac:spMkLst>
        </pc:spChg>
        <pc:spChg chg="mod">
          <ac:chgData name="Jain, Puneet" userId="75cd3f4f-f229-4449-9d1d-578b6f6df20f" providerId="ADAL" clId="{A8B9A988-C345-4031-A254-C4D820C1F151}" dt="2024-05-17T19:22:56.531" v="2393" actId="164"/>
          <ac:spMkLst>
            <pc:docMk/>
            <pc:sldMk cId="3830386830" sldId="278"/>
            <ac:spMk id="38" creationId="{FAC8BD84-0464-5318-249E-D9FC8277CD62}"/>
          </ac:spMkLst>
        </pc:spChg>
        <pc:spChg chg="mod">
          <ac:chgData name="Jain, Puneet" userId="75cd3f4f-f229-4449-9d1d-578b6f6df20f" providerId="ADAL" clId="{A8B9A988-C345-4031-A254-C4D820C1F151}" dt="2024-05-17T19:22:56.531" v="2393" actId="164"/>
          <ac:spMkLst>
            <pc:docMk/>
            <pc:sldMk cId="3830386830" sldId="278"/>
            <ac:spMk id="39" creationId="{A7C17666-7D44-5930-8F2A-30BA24287332}"/>
          </ac:spMkLst>
        </pc:spChg>
        <pc:spChg chg="mod">
          <ac:chgData name="Jain, Puneet" userId="75cd3f4f-f229-4449-9d1d-578b6f6df20f" providerId="ADAL" clId="{A8B9A988-C345-4031-A254-C4D820C1F151}" dt="2024-05-17T19:22:56.531" v="2393" actId="164"/>
          <ac:spMkLst>
            <pc:docMk/>
            <pc:sldMk cId="3830386830" sldId="278"/>
            <ac:spMk id="44" creationId="{83028673-909D-2DE5-AEF7-E3657992810E}"/>
          </ac:spMkLst>
        </pc:spChg>
        <pc:grpChg chg="add mod">
          <ac:chgData name="Jain, Puneet" userId="75cd3f4f-f229-4449-9d1d-578b6f6df20f" providerId="ADAL" clId="{A8B9A988-C345-4031-A254-C4D820C1F151}" dt="2024-05-17T19:23:15.594" v="2399" actId="1076"/>
          <ac:grpSpMkLst>
            <pc:docMk/>
            <pc:sldMk cId="3830386830" sldId="278"/>
            <ac:grpSpMk id="3" creationId="{2616482D-A195-F93D-FDBC-42763393CF2F}"/>
          </ac:grpSpMkLst>
        </pc:grpChg>
        <pc:cxnChg chg="mod">
          <ac:chgData name="Jain, Puneet" userId="75cd3f4f-f229-4449-9d1d-578b6f6df20f" providerId="ADAL" clId="{A8B9A988-C345-4031-A254-C4D820C1F151}" dt="2024-05-17T19:22:56.531" v="2393" actId="164"/>
          <ac:cxnSpMkLst>
            <pc:docMk/>
            <pc:sldMk cId="3830386830" sldId="278"/>
            <ac:cxnSpMk id="28" creationId="{670479D0-FA7D-E58E-3F9A-AF61029C4489}"/>
          </ac:cxnSpMkLst>
        </pc:cxnChg>
        <pc:cxnChg chg="mod">
          <ac:chgData name="Jain, Puneet" userId="75cd3f4f-f229-4449-9d1d-578b6f6df20f" providerId="ADAL" clId="{A8B9A988-C345-4031-A254-C4D820C1F151}" dt="2024-05-17T19:22:56.531" v="2393" actId="164"/>
          <ac:cxnSpMkLst>
            <pc:docMk/>
            <pc:sldMk cId="3830386830" sldId="278"/>
            <ac:cxnSpMk id="31" creationId="{FD32611D-ED5F-21EC-E671-2BAB264E3A66}"/>
          </ac:cxnSpMkLst>
        </pc:cxnChg>
        <pc:cxnChg chg="mod">
          <ac:chgData name="Jain, Puneet" userId="75cd3f4f-f229-4449-9d1d-578b6f6df20f" providerId="ADAL" clId="{A8B9A988-C345-4031-A254-C4D820C1F151}" dt="2024-05-17T19:22:56.531" v="2393" actId="164"/>
          <ac:cxnSpMkLst>
            <pc:docMk/>
            <pc:sldMk cId="3830386830" sldId="278"/>
            <ac:cxnSpMk id="41" creationId="{11C0D992-A9F2-7E9F-816F-A053F9F83C37}"/>
          </ac:cxnSpMkLst>
        </pc:cxnChg>
        <pc:cxnChg chg="mod">
          <ac:chgData name="Jain, Puneet" userId="75cd3f4f-f229-4449-9d1d-578b6f6df20f" providerId="ADAL" clId="{A8B9A988-C345-4031-A254-C4D820C1F151}" dt="2024-05-17T19:22:56.531" v="2393" actId="164"/>
          <ac:cxnSpMkLst>
            <pc:docMk/>
            <pc:sldMk cId="3830386830" sldId="278"/>
            <ac:cxnSpMk id="43" creationId="{4202CC1F-F711-607C-80C7-2D04A673763B}"/>
          </ac:cxnSpMkLst>
        </pc:cxnChg>
      </pc:sldChg>
      <pc:sldChg chg="modSp mod">
        <pc:chgData name="Jain, Puneet" userId="75cd3f4f-f229-4449-9d1d-578b6f6df20f" providerId="ADAL" clId="{A8B9A988-C345-4031-A254-C4D820C1F151}" dt="2024-05-17T17:05:34.391" v="2373" actId="14100"/>
        <pc:sldMkLst>
          <pc:docMk/>
          <pc:sldMk cId="0" sldId="303"/>
        </pc:sldMkLst>
        <pc:spChg chg="mod">
          <ac:chgData name="Jain, Puneet" userId="75cd3f4f-f229-4449-9d1d-578b6f6df20f" providerId="ADAL" clId="{A8B9A988-C345-4031-A254-C4D820C1F151}" dt="2024-05-17T17:05:34.391" v="2373" actId="14100"/>
          <ac:spMkLst>
            <pc:docMk/>
            <pc:sldMk cId="0" sldId="303"/>
            <ac:spMk id="5123" creationId="{0F20AC93-2F97-4B57-8E6C-FC63ABDCAB1E}"/>
          </ac:spMkLst>
        </pc:spChg>
        <pc:spChg chg="mod">
          <ac:chgData name="Jain, Puneet" userId="75cd3f4f-f229-4449-9d1d-578b6f6df20f" providerId="ADAL" clId="{A8B9A988-C345-4031-A254-C4D820C1F151}" dt="2024-05-17T15:59:26.058" v="1761" actId="20577"/>
          <ac:spMkLst>
            <pc:docMk/>
            <pc:sldMk cId="0" sldId="303"/>
            <ac:spMk id="9219" creationId="{610D087A-FDA7-49D2-9930-7C00072C5B8B}"/>
          </ac:spMkLst>
        </pc:spChg>
      </pc:sldChg>
      <pc:sldChg chg="modSp mod modCm">
        <pc:chgData name="Jain, Puneet" userId="75cd3f4f-f229-4449-9d1d-578b6f6df20f" providerId="ADAL" clId="{A8B9A988-C345-4031-A254-C4D820C1F151}" dt="2024-05-17T16:34:56.942" v="2150" actId="113"/>
        <pc:sldMkLst>
          <pc:docMk/>
          <pc:sldMk cId="3254590864" sldId="366"/>
        </pc:sldMkLst>
        <pc:spChg chg="mod">
          <ac:chgData name="Jain, Puneet" userId="75cd3f4f-f229-4449-9d1d-578b6f6df20f" providerId="ADAL" clId="{A8B9A988-C345-4031-A254-C4D820C1F151}" dt="2024-05-17T16:34:56.942" v="2150" actId="113"/>
          <ac:spMkLst>
            <pc:docMk/>
            <pc:sldMk cId="3254590864" sldId="366"/>
            <ac:spMk id="2" creationId="{5BED84D9-3236-6729-2E2E-9DEF5FB3E6CB}"/>
          </ac:spMkLst>
        </pc:spChg>
        <pc:spChg chg="mod">
          <ac:chgData name="Jain, Puneet" userId="75cd3f4f-f229-4449-9d1d-578b6f6df20f" providerId="ADAL" clId="{A8B9A988-C345-4031-A254-C4D820C1F151}" dt="2024-05-17T16:18:03.486" v="2052" actId="20577"/>
          <ac:spMkLst>
            <pc:docMk/>
            <pc:sldMk cId="3254590864" sldId="366"/>
            <ac:spMk id="17" creationId="{E750A505-CDB4-322D-E433-0486C9211B1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in, Puneet" userId="75cd3f4f-f229-4449-9d1d-578b6f6df20f" providerId="ADAL" clId="{A8B9A988-C345-4031-A254-C4D820C1F151}" dt="2024-05-17T16:34:44.126" v="2148" actId="20577"/>
              <pc2:cmMkLst xmlns:pc2="http://schemas.microsoft.com/office/powerpoint/2019/9/main/command">
                <pc:docMk/>
                <pc:sldMk cId="3254590864" sldId="366"/>
                <pc2:cmMk id="{CA399D78-2F48-4A30-98ED-DC6EBCF53DC4}"/>
              </pc2:cmMkLst>
            </pc226:cmChg>
          </p:ext>
        </pc:extLst>
      </pc:sldChg>
      <pc:sldChg chg="modSp mod">
        <pc:chgData name="Jain, Puneet" userId="75cd3f4f-f229-4449-9d1d-578b6f6df20f" providerId="ADAL" clId="{A8B9A988-C345-4031-A254-C4D820C1F151}" dt="2024-05-17T16:49:35.709" v="2151" actId="20578"/>
        <pc:sldMkLst>
          <pc:docMk/>
          <pc:sldMk cId="2210094351" sldId="816"/>
        </pc:sldMkLst>
        <pc:spChg chg="mod">
          <ac:chgData name="Jain, Puneet" userId="75cd3f4f-f229-4449-9d1d-578b6f6df20f" providerId="ADAL" clId="{A8B9A988-C345-4031-A254-C4D820C1F151}" dt="2024-05-17T00:53:04.320" v="1454" actId="14100"/>
          <ac:spMkLst>
            <pc:docMk/>
            <pc:sldMk cId="2210094351" sldId="816"/>
            <ac:spMk id="2" creationId="{F9A53CA9-FD10-D407-876D-6989304BA38F}"/>
          </ac:spMkLst>
        </pc:spChg>
        <pc:spChg chg="mod">
          <ac:chgData name="Jain, Puneet" userId="75cd3f4f-f229-4449-9d1d-578b6f6df20f" providerId="ADAL" clId="{A8B9A988-C345-4031-A254-C4D820C1F151}" dt="2024-05-17T16:49:35.709" v="2151" actId="20578"/>
          <ac:spMkLst>
            <pc:docMk/>
            <pc:sldMk cId="2210094351" sldId="816"/>
            <ac:spMk id="3" creationId="{2FFD4E37-1A6F-95D4-E4D7-C60B6A232BAC}"/>
          </ac:spMkLst>
        </pc:spChg>
      </pc:sldChg>
      <pc:sldChg chg="addSp modSp mod ord">
        <pc:chgData name="Jain, Puneet" userId="75cd3f4f-f229-4449-9d1d-578b6f6df20f" providerId="ADAL" clId="{A8B9A988-C345-4031-A254-C4D820C1F151}" dt="2024-05-17T17:04:43.598" v="2367"/>
        <pc:sldMkLst>
          <pc:docMk/>
          <pc:sldMk cId="909600423" sldId="817"/>
        </pc:sldMkLst>
        <pc:spChg chg="mod">
          <ac:chgData name="Jain, Puneet" userId="75cd3f4f-f229-4449-9d1d-578b6f6df20f" providerId="ADAL" clId="{A8B9A988-C345-4031-A254-C4D820C1F151}" dt="2024-05-17T16:53:52.349" v="2212" actId="6549"/>
          <ac:spMkLst>
            <pc:docMk/>
            <pc:sldMk cId="909600423" sldId="817"/>
            <ac:spMk id="2" creationId="{F9A53CA9-FD10-D407-876D-6989304BA38F}"/>
          </ac:spMkLst>
        </pc:spChg>
        <pc:spChg chg="add mod">
          <ac:chgData name="Jain, Puneet" userId="75cd3f4f-f229-4449-9d1d-578b6f6df20f" providerId="ADAL" clId="{A8B9A988-C345-4031-A254-C4D820C1F151}" dt="2024-05-17T17:04:35.108" v="2365" actId="20577"/>
          <ac:spMkLst>
            <pc:docMk/>
            <pc:sldMk cId="909600423" sldId="817"/>
            <ac:spMk id="3" creationId="{E7CC744C-FBC3-C104-8D54-91787EFAD5FA}"/>
          </ac:spMkLst>
        </pc:spChg>
        <pc:graphicFrameChg chg="modGraphic">
          <ac:chgData name="Jain, Puneet" userId="75cd3f4f-f229-4449-9d1d-578b6f6df20f" providerId="ADAL" clId="{A8B9A988-C345-4031-A254-C4D820C1F151}" dt="2024-05-17T16:53:14.821" v="2196" actId="947"/>
          <ac:graphicFrameMkLst>
            <pc:docMk/>
            <pc:sldMk cId="909600423" sldId="817"/>
            <ac:graphicFrameMk id="4" creationId="{FBEF33C7-4115-2A1B-22A9-F1B7DDEB9B7E}"/>
          </ac:graphicFrameMkLst>
        </pc:graphicFrameChg>
      </pc:sldChg>
      <pc:sldChg chg="modSp mod">
        <pc:chgData name="Jain, Puneet" userId="75cd3f4f-f229-4449-9d1d-578b6f6df20f" providerId="ADAL" clId="{A8B9A988-C345-4031-A254-C4D820C1F151}" dt="2024-05-17T19:21:55.190" v="2384" actId="14734"/>
        <pc:sldMkLst>
          <pc:docMk/>
          <pc:sldMk cId="3658978585" sldId="2147479391"/>
        </pc:sldMkLst>
        <pc:graphicFrameChg chg="modGraphic">
          <ac:chgData name="Jain, Puneet" userId="75cd3f4f-f229-4449-9d1d-578b6f6df20f" providerId="ADAL" clId="{A8B9A988-C345-4031-A254-C4D820C1F151}" dt="2024-05-17T19:21:55.190" v="2384" actId="14734"/>
          <ac:graphicFrameMkLst>
            <pc:docMk/>
            <pc:sldMk cId="3658978585" sldId="2147479391"/>
            <ac:graphicFrameMk id="6" creationId="{568FC8EB-615E-FF1B-87E2-EE58BE1718CF}"/>
          </ac:graphicFrameMkLst>
        </pc:graphicFrameChg>
      </pc:sldChg>
      <pc:sldChg chg="modSp mod ord">
        <pc:chgData name="Jain, Puneet" userId="75cd3f4f-f229-4449-9d1d-578b6f6df20f" providerId="ADAL" clId="{A8B9A988-C345-4031-A254-C4D820C1F151}" dt="2024-05-17T19:23:40.734" v="2400" actId="14100"/>
        <pc:sldMkLst>
          <pc:docMk/>
          <pc:sldMk cId="4035591241" sldId="2147479392"/>
        </pc:sldMkLst>
        <pc:spChg chg="mod">
          <ac:chgData name="Jain, Puneet" userId="75cd3f4f-f229-4449-9d1d-578b6f6df20f" providerId="ADAL" clId="{A8B9A988-C345-4031-A254-C4D820C1F151}" dt="2024-05-17T19:23:40.734" v="2400" actId="14100"/>
          <ac:spMkLst>
            <pc:docMk/>
            <pc:sldMk cId="4035591241" sldId="2147479392"/>
            <ac:spMk id="3" creationId="{66BD98D1-6EDD-C04B-C0CA-7C59E1B6C55B}"/>
          </ac:spMkLst>
        </pc:spChg>
      </pc:sldChg>
    </pc:docChg>
  </pc:docChgLst>
  <pc:docChgLst>
    <pc:chgData name="Ali, Ansab" userId="14be5e7a-66dd-4e71-ba8d-54da704c3441" providerId="ADAL" clId="{56BE8465-C4F2-4E29-A2D0-71AD24D09A6F}"/>
    <pc:docChg chg="undo redo custSel addSld delSld modSld modMainMaster">
      <pc:chgData name="Ali, Ansab" userId="14be5e7a-66dd-4e71-ba8d-54da704c3441" providerId="ADAL" clId="{56BE8465-C4F2-4E29-A2D0-71AD24D09A6F}" dt="2024-05-17T18:09:30.921" v="882"/>
      <pc:docMkLst>
        <pc:docMk/>
      </pc:docMkLst>
      <pc:sldChg chg="modSp mod addCm">
        <pc:chgData name="Ali, Ansab" userId="14be5e7a-66dd-4e71-ba8d-54da704c3441" providerId="ADAL" clId="{56BE8465-C4F2-4E29-A2D0-71AD24D09A6F}" dt="2024-05-17T16:28:35.275" v="739" actId="20577"/>
        <pc:sldMkLst>
          <pc:docMk/>
          <pc:sldMk cId="555147735" sldId="277"/>
        </pc:sldMkLst>
        <pc:spChg chg="mod">
          <ac:chgData name="Ali, Ansab" userId="14be5e7a-66dd-4e71-ba8d-54da704c3441" providerId="ADAL" clId="{56BE8465-C4F2-4E29-A2D0-71AD24D09A6F}" dt="2024-05-17T16:28:35.275" v="739" actId="20577"/>
          <ac:spMkLst>
            <pc:docMk/>
            <pc:sldMk cId="555147735" sldId="277"/>
            <ac:spMk id="9" creationId="{43580D44-D970-D764-BD33-2626039C9B43}"/>
          </ac:spMkLst>
        </pc:spChg>
        <pc:spChg chg="mod">
          <ac:chgData name="Ali, Ansab" userId="14be5e7a-66dd-4e71-ba8d-54da704c3441" providerId="ADAL" clId="{56BE8465-C4F2-4E29-A2D0-71AD24D09A6F}" dt="2024-05-17T16:28:12.733" v="724" actId="20577"/>
          <ac:spMkLst>
            <pc:docMk/>
            <pc:sldMk cId="555147735" sldId="277"/>
            <ac:spMk id="28" creationId="{AEBC5B91-5D0F-A33F-B54E-5CC067E16C1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li, Ansab" userId="14be5e7a-66dd-4e71-ba8d-54da704c3441" providerId="ADAL" clId="{56BE8465-C4F2-4E29-A2D0-71AD24D09A6F}" dt="2024-05-17T15:10:54.829" v="221"/>
              <pc2:cmMkLst xmlns:pc2="http://schemas.microsoft.com/office/powerpoint/2019/9/main/command">
                <pc:docMk/>
                <pc:sldMk cId="555147735" sldId="277"/>
                <pc2:cmMk id="{E5DCF325-B687-4C33-8C37-3EE00ADD48BD}"/>
              </pc2:cmMkLst>
            </pc226:cmChg>
          </p:ext>
        </pc:extLst>
      </pc:sldChg>
      <pc:sldChg chg="addSp modSp mod">
        <pc:chgData name="Ali, Ansab" userId="14be5e7a-66dd-4e71-ba8d-54da704c3441" providerId="ADAL" clId="{56BE8465-C4F2-4E29-A2D0-71AD24D09A6F}" dt="2024-05-17T15:17:03.976" v="291" actId="207"/>
        <pc:sldMkLst>
          <pc:docMk/>
          <pc:sldMk cId="3830386830" sldId="278"/>
        </pc:sldMkLst>
        <pc:spChg chg="add">
          <ac:chgData name="Ali, Ansab" userId="14be5e7a-66dd-4e71-ba8d-54da704c3441" providerId="ADAL" clId="{56BE8465-C4F2-4E29-A2D0-71AD24D09A6F}" dt="2024-05-17T15:15:22.316" v="257"/>
          <ac:spMkLst>
            <pc:docMk/>
            <pc:sldMk cId="3830386830" sldId="278"/>
            <ac:spMk id="3" creationId="{B924344B-F317-13A8-4622-141FE6624648}"/>
          </ac:spMkLst>
        </pc:spChg>
        <pc:spChg chg="add">
          <ac:chgData name="Ali, Ansab" userId="14be5e7a-66dd-4e71-ba8d-54da704c3441" providerId="ADAL" clId="{56BE8465-C4F2-4E29-A2D0-71AD24D09A6F}" dt="2024-05-17T15:15:22.316" v="257"/>
          <ac:spMkLst>
            <pc:docMk/>
            <pc:sldMk cId="3830386830" sldId="278"/>
            <ac:spMk id="6" creationId="{1EC9698D-D3BD-F965-3EBC-C562DBEF24E0}"/>
          </ac:spMkLst>
        </pc:spChg>
        <pc:spChg chg="mod">
          <ac:chgData name="Ali, Ansab" userId="14be5e7a-66dd-4e71-ba8d-54da704c3441" providerId="ADAL" clId="{56BE8465-C4F2-4E29-A2D0-71AD24D09A6F}" dt="2024-05-17T15:17:03.976" v="291" actId="207"/>
          <ac:spMkLst>
            <pc:docMk/>
            <pc:sldMk cId="3830386830" sldId="278"/>
            <ac:spMk id="16" creationId="{993091D8-02FD-CBEE-F596-E1EBBC8802EB}"/>
          </ac:spMkLst>
        </pc:spChg>
      </pc:sldChg>
      <pc:sldChg chg="modSp mod">
        <pc:chgData name="Ali, Ansab" userId="14be5e7a-66dd-4e71-ba8d-54da704c3441" providerId="ADAL" clId="{56BE8465-C4F2-4E29-A2D0-71AD24D09A6F}" dt="2024-05-17T17:31:31.156" v="840" actId="20577"/>
        <pc:sldMkLst>
          <pc:docMk/>
          <pc:sldMk cId="0" sldId="303"/>
        </pc:sldMkLst>
        <pc:spChg chg="mod">
          <ac:chgData name="Ali, Ansab" userId="14be5e7a-66dd-4e71-ba8d-54da704c3441" providerId="ADAL" clId="{56BE8465-C4F2-4E29-A2D0-71AD24D09A6F}" dt="2024-05-17T17:31:31.156" v="840" actId="20577"/>
          <ac:spMkLst>
            <pc:docMk/>
            <pc:sldMk cId="0" sldId="303"/>
            <ac:spMk id="5123" creationId="{0F20AC93-2F97-4B57-8E6C-FC63ABDCAB1E}"/>
          </ac:spMkLst>
        </pc:spChg>
      </pc:sldChg>
      <pc:sldChg chg="modSp add del mod modTransition">
        <pc:chgData name="Ali, Ansab" userId="14be5e7a-66dd-4e71-ba8d-54da704c3441" providerId="ADAL" clId="{56BE8465-C4F2-4E29-A2D0-71AD24D09A6F}" dt="2024-05-17T16:25:50.447" v="690" actId="2696"/>
        <pc:sldMkLst>
          <pc:docMk/>
          <pc:sldMk cId="1413030373" sldId="363"/>
        </pc:sldMkLst>
        <pc:spChg chg="mod">
          <ac:chgData name="Ali, Ansab" userId="14be5e7a-66dd-4e71-ba8d-54da704c3441" providerId="ADAL" clId="{56BE8465-C4F2-4E29-A2D0-71AD24D09A6F}" dt="2024-05-17T15:05:53.755" v="208" actId="1076"/>
          <ac:spMkLst>
            <pc:docMk/>
            <pc:sldMk cId="1413030373" sldId="363"/>
            <ac:spMk id="6147" creationId="{33CFEE74-7B51-47B2-8BC9-945D38E983E7}"/>
          </ac:spMkLst>
        </pc:spChg>
      </pc:sldChg>
      <pc:sldChg chg="modSp add del modTransition modCm">
        <pc:chgData name="Ali, Ansab" userId="14be5e7a-66dd-4e71-ba8d-54da704c3441" providerId="ADAL" clId="{56BE8465-C4F2-4E29-A2D0-71AD24D09A6F}" dt="2024-05-17T06:27:03.375" v="192" actId="2696"/>
        <pc:sldMkLst>
          <pc:docMk/>
          <pc:sldMk cId="0" sldId="364"/>
        </pc:sldMkLst>
        <pc:spChg chg="mod">
          <ac:chgData name="Ali, Ansab" userId="14be5e7a-66dd-4e71-ba8d-54da704c3441" providerId="ADAL" clId="{56BE8465-C4F2-4E29-A2D0-71AD24D09A6F}" dt="2024-05-15T22:53:11.917" v="16" actId="1076"/>
          <ac:spMkLst>
            <pc:docMk/>
            <pc:sldMk cId="0" sldId="364"/>
            <ac:spMk id="7170" creationId="{3794A7AC-F975-4B82-9FCA-9C67ECE0372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li, Ansab" userId="14be5e7a-66dd-4e71-ba8d-54da704c3441" providerId="ADAL" clId="{56BE8465-C4F2-4E29-A2D0-71AD24D09A6F}" dt="2024-05-17T06:26:43.308" v="191"/>
              <pc2:cmMkLst xmlns:pc2="http://schemas.microsoft.com/office/powerpoint/2019/9/main/command">
                <pc:docMk/>
                <pc:sldMk cId="0" sldId="364"/>
                <pc2:cmMk id="{62424482-80D5-4C13-A30B-C401E2565CDF}"/>
              </pc2:cmMkLst>
              <pc226:cmRplyChg chg="add">
                <pc226:chgData name="Ali, Ansab" userId="14be5e7a-66dd-4e71-ba8d-54da704c3441" providerId="ADAL" clId="{56BE8465-C4F2-4E29-A2D0-71AD24D09A6F}" dt="2024-05-17T06:26:43.308" v="191"/>
                <pc2:cmRplyMkLst xmlns:pc2="http://schemas.microsoft.com/office/powerpoint/2019/9/main/command">
                  <pc:docMk/>
                  <pc:sldMk cId="0" sldId="364"/>
                  <pc2:cmMk id="{62424482-80D5-4C13-A30B-C401E2565CDF}"/>
                  <pc2:cmRplyMk id="{2041B206-1310-4C65-B0A0-2BA7FD30EC61}"/>
                </pc2:cmRplyMkLst>
              </pc226:cmRplyChg>
            </pc226:cmChg>
          </p:ext>
        </pc:extLst>
      </pc:sldChg>
      <pc:sldChg chg="addSp modSp add del modTransition">
        <pc:chgData name="Ali, Ansab" userId="14be5e7a-66dd-4e71-ba8d-54da704c3441" providerId="ADAL" clId="{56BE8465-C4F2-4E29-A2D0-71AD24D09A6F}" dt="2024-05-17T15:56:51.060" v="642" actId="47"/>
        <pc:sldMkLst>
          <pc:docMk/>
          <pc:sldMk cId="0" sldId="365"/>
        </pc:sldMkLst>
        <pc:spChg chg="add mod">
          <ac:chgData name="Ali, Ansab" userId="14be5e7a-66dd-4e71-ba8d-54da704c3441" providerId="ADAL" clId="{56BE8465-C4F2-4E29-A2D0-71AD24D09A6F}" dt="2024-05-15T23:10:42.399" v="124"/>
          <ac:spMkLst>
            <pc:docMk/>
            <pc:sldMk cId="0" sldId="365"/>
            <ac:spMk id="2" creationId="{110F92C5-4CAA-925F-2E54-711FC4AD77F6}"/>
          </ac:spMkLst>
        </pc:spChg>
      </pc:sldChg>
      <pc:sldChg chg="addSp delSp modSp add mod modTransition modCm">
        <pc:chgData name="Ali, Ansab" userId="14be5e7a-66dd-4e71-ba8d-54da704c3441" providerId="ADAL" clId="{56BE8465-C4F2-4E29-A2D0-71AD24D09A6F}" dt="2024-05-17T18:09:30.921" v="882"/>
        <pc:sldMkLst>
          <pc:docMk/>
          <pc:sldMk cId="3254590864" sldId="366"/>
        </pc:sldMkLst>
        <pc:spChg chg="add mod">
          <ac:chgData name="Ali, Ansab" userId="14be5e7a-66dd-4e71-ba8d-54da704c3441" providerId="ADAL" clId="{56BE8465-C4F2-4E29-A2D0-71AD24D09A6F}" dt="2024-05-17T18:09:11.455" v="881" actId="14100"/>
          <ac:spMkLst>
            <pc:docMk/>
            <pc:sldMk cId="3254590864" sldId="366"/>
            <ac:spMk id="2" creationId="{5BED84D9-3236-6729-2E2E-9DEF5FB3E6CB}"/>
          </ac:spMkLst>
        </pc:spChg>
        <pc:spChg chg="mod">
          <ac:chgData name="Ali, Ansab" userId="14be5e7a-66dd-4e71-ba8d-54da704c3441" providerId="ADAL" clId="{56BE8465-C4F2-4E29-A2D0-71AD24D09A6F}" dt="2024-05-17T18:09:30.921" v="882"/>
          <ac:spMkLst>
            <pc:docMk/>
            <pc:sldMk cId="3254590864" sldId="366"/>
            <ac:spMk id="17" creationId="{E750A505-CDB4-322D-E433-0486C9211B17}"/>
          </ac:spMkLst>
        </pc:spChg>
        <pc:spChg chg="del mod">
          <ac:chgData name="Ali, Ansab" userId="14be5e7a-66dd-4e71-ba8d-54da704c3441" providerId="ADAL" clId="{56BE8465-C4F2-4E29-A2D0-71AD24D09A6F}" dt="2024-05-15T23:09:02.431" v="64" actId="478"/>
          <ac:spMkLst>
            <pc:docMk/>
            <pc:sldMk cId="3254590864" sldId="366"/>
            <ac:spMk id="36" creationId="{3395A774-504A-B38D-6328-C64AD40CB9F9}"/>
          </ac:spMkLst>
        </pc:spChg>
        <pc:spChg chg="mod">
          <ac:chgData name="Ali, Ansab" userId="14be5e7a-66dd-4e71-ba8d-54da704c3441" providerId="ADAL" clId="{56BE8465-C4F2-4E29-A2D0-71AD24D09A6F}" dt="2024-05-17T15:05:43.494" v="206" actId="14100"/>
          <ac:spMkLst>
            <pc:docMk/>
            <pc:sldMk cId="3254590864" sldId="366"/>
            <ac:spMk id="7170" creationId="{3794A7AC-F975-4B82-9FCA-9C67ECE0372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i, Ansab" userId="14be5e7a-66dd-4e71-ba8d-54da704c3441" providerId="ADAL" clId="{56BE8465-C4F2-4E29-A2D0-71AD24D09A6F}" dt="2024-05-17T18:07:56.524" v="876" actId="20577"/>
              <pc2:cmMkLst xmlns:pc2="http://schemas.microsoft.com/office/powerpoint/2019/9/main/command">
                <pc:docMk/>
                <pc:sldMk cId="3254590864" sldId="366"/>
                <pc2:cmMk id="{CA399D78-2F48-4A30-98ED-DC6EBCF53DC4}"/>
              </pc2:cmMkLst>
            </pc226:cmChg>
            <pc226:cmChg xmlns:pc226="http://schemas.microsoft.com/office/powerpoint/2022/06/main/command" chg="mod modRxn">
              <pc226:chgData name="Ali, Ansab" userId="14be5e7a-66dd-4e71-ba8d-54da704c3441" providerId="ADAL" clId="{56BE8465-C4F2-4E29-A2D0-71AD24D09A6F}" dt="2024-05-17T15:05:44.962" v="207"/>
              <pc2:cmMkLst xmlns:pc2="http://schemas.microsoft.com/office/powerpoint/2019/9/main/command">
                <pc:docMk/>
                <pc:sldMk cId="3254590864" sldId="366"/>
                <pc2:cmMk id="{67548D89-E2F5-411A-AE4A-87ECD0105A33}"/>
              </pc2:cmMkLst>
            </pc226:cmChg>
            <pc226:cmChg xmlns:pc226="http://schemas.microsoft.com/office/powerpoint/2022/06/main/command" chg="">
              <pc226:chgData name="Ali, Ansab" userId="14be5e7a-66dd-4e71-ba8d-54da704c3441" providerId="ADAL" clId="{56BE8465-C4F2-4E29-A2D0-71AD24D09A6F}" dt="2024-05-17T15:35:45.352" v="637"/>
              <pc2:cmMkLst xmlns:pc2="http://schemas.microsoft.com/office/powerpoint/2019/9/main/command">
                <pc:docMk/>
                <pc:sldMk cId="3254590864" sldId="366"/>
                <pc2:cmMk id="{C1D564FA-FB75-4AA4-99C7-81026C55E6F4}"/>
              </pc2:cmMkLst>
              <pc226:cmRplyChg chg="add">
                <pc226:chgData name="Ali, Ansab" userId="14be5e7a-66dd-4e71-ba8d-54da704c3441" providerId="ADAL" clId="{56BE8465-C4F2-4E29-A2D0-71AD24D09A6F}" dt="2024-05-17T15:35:45.352" v="637"/>
                <pc2:cmRplyMkLst xmlns:pc2="http://schemas.microsoft.com/office/powerpoint/2019/9/main/command">
                  <pc:docMk/>
                  <pc:sldMk cId="3254590864" sldId="366"/>
                  <pc2:cmMk id="{C1D564FA-FB75-4AA4-99C7-81026C55E6F4}"/>
                  <pc2:cmRplyMk id="{2B47439E-D053-47B8-95C0-00967A371669}"/>
                </pc2:cmRplyMkLst>
              </pc226:cmRplyChg>
            </pc226:cmChg>
          </p:ext>
        </pc:extLst>
      </pc:sldChg>
      <pc:sldChg chg="addSp modSp add del modTransition addCm">
        <pc:chgData name="Ali, Ansab" userId="14be5e7a-66dd-4e71-ba8d-54da704c3441" providerId="ADAL" clId="{56BE8465-C4F2-4E29-A2D0-71AD24D09A6F}" dt="2024-05-17T16:27:01.222" v="722" actId="2696"/>
        <pc:sldMkLst>
          <pc:docMk/>
          <pc:sldMk cId="801738718" sldId="367"/>
        </pc:sldMkLst>
        <pc:spChg chg="mod">
          <ac:chgData name="Ali, Ansab" userId="14be5e7a-66dd-4e71-ba8d-54da704c3441" providerId="ADAL" clId="{56BE8465-C4F2-4E29-A2D0-71AD24D09A6F}" dt="2024-05-15T23:03:02.464" v="56" actId="1076"/>
          <ac:spMkLst>
            <pc:docMk/>
            <pc:sldMk cId="801738718" sldId="367"/>
            <ac:spMk id="6147" creationId="{33CFEE74-7B51-47B2-8BC9-945D38E983E7}"/>
          </ac:spMkLst>
        </pc:spChg>
        <pc:picChg chg="add mod">
          <ac:chgData name="Ali, Ansab" userId="14be5e7a-66dd-4e71-ba8d-54da704c3441" providerId="ADAL" clId="{56BE8465-C4F2-4E29-A2D0-71AD24D09A6F}" dt="2024-05-15T23:02:57.851" v="55" actId="1076"/>
          <ac:picMkLst>
            <pc:docMk/>
            <pc:sldMk cId="801738718" sldId="367"/>
            <ac:picMk id="1026" creationId="{1E02D585-0D6E-6BA4-D5FE-D3E3F8AF659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li, Ansab" userId="14be5e7a-66dd-4e71-ba8d-54da704c3441" providerId="ADAL" clId="{56BE8465-C4F2-4E29-A2D0-71AD24D09A6F}" dt="2024-05-15T23:03:11.492" v="57"/>
              <pc2:cmMkLst xmlns:pc2="http://schemas.microsoft.com/office/powerpoint/2019/9/main/command">
                <pc:docMk/>
                <pc:sldMk cId="801738718" sldId="367"/>
                <pc2:cmMk id="{9E369320-E2CE-46EE-8FB5-B03CC59B1B28}"/>
              </pc2:cmMkLst>
            </pc226:cmChg>
          </p:ext>
        </pc:extLst>
      </pc:sldChg>
      <pc:sldChg chg="add">
        <pc:chgData name="Ali, Ansab" userId="14be5e7a-66dd-4e71-ba8d-54da704c3441" providerId="ADAL" clId="{56BE8465-C4F2-4E29-A2D0-71AD24D09A6F}" dt="2024-05-17T16:27:04.777" v="723"/>
        <pc:sldMkLst>
          <pc:docMk/>
          <pc:sldMk cId="1540092075" sldId="367"/>
        </pc:sldMkLst>
      </pc:sldChg>
      <pc:sldChg chg="add">
        <pc:chgData name="Ali, Ansab" userId="14be5e7a-66dd-4e71-ba8d-54da704c3441" providerId="ADAL" clId="{56BE8465-C4F2-4E29-A2D0-71AD24D09A6F}" dt="2024-05-17T16:34:15.265" v="741"/>
        <pc:sldMkLst>
          <pc:docMk/>
          <pc:sldMk cId="1208741366" sldId="368"/>
        </pc:sldMkLst>
      </pc:sldChg>
      <pc:sldChg chg="modSp add del mod modTransition">
        <pc:chgData name="Ali, Ansab" userId="14be5e7a-66dd-4e71-ba8d-54da704c3441" providerId="ADAL" clId="{56BE8465-C4F2-4E29-A2D0-71AD24D09A6F}" dt="2024-05-17T16:34:12.778" v="740" actId="2696"/>
        <pc:sldMkLst>
          <pc:docMk/>
          <pc:sldMk cId="3467421203" sldId="368"/>
        </pc:sldMkLst>
        <pc:spChg chg="mod">
          <ac:chgData name="Ali, Ansab" userId="14be5e7a-66dd-4e71-ba8d-54da704c3441" providerId="ADAL" clId="{56BE8465-C4F2-4E29-A2D0-71AD24D09A6F}" dt="2024-05-15T23:03:18.260" v="59" actId="1076"/>
          <ac:spMkLst>
            <pc:docMk/>
            <pc:sldMk cId="3467421203" sldId="368"/>
            <ac:spMk id="6146" creationId="{39BD4D34-87E7-4105-B586-4767AFA2F0F4}"/>
          </ac:spMkLst>
        </pc:spChg>
        <pc:spChg chg="mod">
          <ac:chgData name="Ali, Ansab" userId="14be5e7a-66dd-4e71-ba8d-54da704c3441" providerId="ADAL" clId="{56BE8465-C4F2-4E29-A2D0-71AD24D09A6F}" dt="2024-05-15T22:53:22.505" v="17" actId="27636"/>
          <ac:spMkLst>
            <pc:docMk/>
            <pc:sldMk cId="3467421203" sldId="368"/>
            <ac:spMk id="6147" creationId="{33CFEE74-7B51-47B2-8BC9-945D38E983E7}"/>
          </ac:spMkLst>
        </pc:spChg>
      </pc:sldChg>
      <pc:sldChg chg="addSp delSp modSp add del mod modTransition addCm">
        <pc:chgData name="Ali, Ansab" userId="14be5e7a-66dd-4e71-ba8d-54da704c3441" providerId="ADAL" clId="{56BE8465-C4F2-4E29-A2D0-71AD24D09A6F}" dt="2024-05-17T16:27:01.222" v="722" actId="2696"/>
        <pc:sldMkLst>
          <pc:docMk/>
          <pc:sldMk cId="1203629967" sldId="369"/>
        </pc:sldMkLst>
        <pc:spChg chg="mod">
          <ac:chgData name="Ali, Ansab" userId="14be5e7a-66dd-4e71-ba8d-54da704c3441" providerId="ADAL" clId="{56BE8465-C4F2-4E29-A2D0-71AD24D09A6F}" dt="2024-05-15T22:53:42.866" v="23" actId="27636"/>
          <ac:spMkLst>
            <pc:docMk/>
            <pc:sldMk cId="1203629967" sldId="369"/>
            <ac:spMk id="6147" creationId="{33CFEE74-7B51-47B2-8BC9-945D38E983E7}"/>
          </ac:spMkLst>
        </pc:spChg>
        <pc:graphicFrameChg chg="add del modGraphic">
          <ac:chgData name="Ali, Ansab" userId="14be5e7a-66dd-4e71-ba8d-54da704c3441" providerId="ADAL" clId="{56BE8465-C4F2-4E29-A2D0-71AD24D09A6F}" dt="2024-05-17T16:26:28.894" v="721" actId="27309"/>
          <ac:graphicFrameMkLst>
            <pc:docMk/>
            <pc:sldMk cId="1203629967" sldId="369"/>
            <ac:graphicFrameMk id="3" creationId="{0D21111E-45B7-7BE5-0414-EAE743E033B9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li, Ansab" userId="14be5e7a-66dd-4e71-ba8d-54da704c3441" providerId="ADAL" clId="{56BE8465-C4F2-4E29-A2D0-71AD24D09A6F}" dt="2024-05-15T23:07:49.949" v="60"/>
              <pc2:cmMkLst xmlns:pc2="http://schemas.microsoft.com/office/powerpoint/2019/9/main/command">
                <pc:docMk/>
                <pc:sldMk cId="1203629967" sldId="369"/>
                <pc2:cmMk id="{CAE71809-BBCC-4F81-A322-8ADE56AF62B1}"/>
              </pc2:cmMkLst>
            </pc226:cmChg>
          </p:ext>
        </pc:extLst>
      </pc:sldChg>
      <pc:sldChg chg="add">
        <pc:chgData name="Ali, Ansab" userId="14be5e7a-66dd-4e71-ba8d-54da704c3441" providerId="ADAL" clId="{56BE8465-C4F2-4E29-A2D0-71AD24D09A6F}" dt="2024-05-17T16:27:04.777" v="723"/>
        <pc:sldMkLst>
          <pc:docMk/>
          <pc:sldMk cId="3372926014" sldId="369"/>
        </pc:sldMkLst>
      </pc:sldChg>
      <pc:sldChg chg="add">
        <pc:chgData name="Ali, Ansab" userId="14be5e7a-66dd-4e71-ba8d-54da704c3441" providerId="ADAL" clId="{56BE8465-C4F2-4E29-A2D0-71AD24D09A6F}" dt="2024-05-17T16:36:06.575" v="773"/>
        <pc:sldMkLst>
          <pc:docMk/>
          <pc:sldMk cId="2193258084" sldId="370"/>
        </pc:sldMkLst>
      </pc:sldChg>
      <pc:sldChg chg="modSp add del mod modTransition">
        <pc:chgData name="Ali, Ansab" userId="14be5e7a-66dd-4e71-ba8d-54da704c3441" providerId="ADAL" clId="{56BE8465-C4F2-4E29-A2D0-71AD24D09A6F}" dt="2024-05-17T16:36:03.933" v="772" actId="2696"/>
        <pc:sldMkLst>
          <pc:docMk/>
          <pc:sldMk cId="2405109871" sldId="370"/>
        </pc:sldMkLst>
        <pc:spChg chg="mod">
          <ac:chgData name="Ali, Ansab" userId="14be5e7a-66dd-4e71-ba8d-54da704c3441" providerId="ADAL" clId="{56BE8465-C4F2-4E29-A2D0-71AD24D09A6F}" dt="2024-05-17T15:19:35.939" v="349" actId="20577"/>
          <ac:spMkLst>
            <pc:docMk/>
            <pc:sldMk cId="2405109871" sldId="370"/>
            <ac:spMk id="6147" creationId="{33CFEE74-7B51-47B2-8BC9-945D38E983E7}"/>
          </ac:spMkLst>
        </pc:spChg>
      </pc:sldChg>
      <pc:sldChg chg="addSp modSp add mod modTransition addCm modCm">
        <pc:chgData name="Ali, Ansab" userId="14be5e7a-66dd-4e71-ba8d-54da704c3441" providerId="ADAL" clId="{56BE8465-C4F2-4E29-A2D0-71AD24D09A6F}" dt="2024-05-16T19:34:16.059" v="186"/>
        <pc:sldMkLst>
          <pc:docMk/>
          <pc:sldMk cId="1979814424" sldId="371"/>
        </pc:sldMkLst>
        <pc:spChg chg="add mod">
          <ac:chgData name="Ali, Ansab" userId="14be5e7a-66dd-4e71-ba8d-54da704c3441" providerId="ADAL" clId="{56BE8465-C4F2-4E29-A2D0-71AD24D09A6F}" dt="2024-05-16T19:33:13.991" v="174" actId="20577"/>
          <ac:spMkLst>
            <pc:docMk/>
            <pc:sldMk cId="1979814424" sldId="371"/>
            <ac:spMk id="2" creationId="{A606C1F1-36A9-E3F8-36B8-688767D998C2}"/>
          </ac:spMkLst>
        </pc:spChg>
        <pc:spChg chg="mod">
          <ac:chgData name="Ali, Ansab" userId="14be5e7a-66dd-4e71-ba8d-54da704c3441" providerId="ADAL" clId="{56BE8465-C4F2-4E29-A2D0-71AD24D09A6F}" dt="2024-05-15T23:10:58.377" v="125" actId="20577"/>
          <ac:spMkLst>
            <pc:docMk/>
            <pc:sldMk cId="1979814424" sldId="371"/>
            <ac:spMk id="6146" creationId="{39BD4D34-87E7-4105-B586-4767AFA2F0F4}"/>
          </ac:spMkLst>
        </pc:spChg>
        <pc:spChg chg="mod">
          <ac:chgData name="Ali, Ansab" userId="14be5e7a-66dd-4e71-ba8d-54da704c3441" providerId="ADAL" clId="{56BE8465-C4F2-4E29-A2D0-71AD24D09A6F}" dt="2024-05-15T23:11:27.267" v="126" actId="20577"/>
          <ac:spMkLst>
            <pc:docMk/>
            <pc:sldMk cId="1979814424" sldId="371"/>
            <ac:spMk id="6147" creationId="{33CFEE74-7B51-47B2-8BC9-945D38E983E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li, Ansab" userId="14be5e7a-66dd-4e71-ba8d-54da704c3441" providerId="ADAL" clId="{56BE8465-C4F2-4E29-A2D0-71AD24D09A6F}" dt="2024-05-16T19:34:16.059" v="186"/>
              <pc2:cmMkLst xmlns:pc2="http://schemas.microsoft.com/office/powerpoint/2019/9/main/command">
                <pc:docMk/>
                <pc:sldMk cId="1979814424" sldId="371"/>
                <pc2:cmMk id="{68FBD28B-D205-4C4B-A154-EB3FE75C6F90}"/>
              </pc2:cmMkLst>
              <pc226:cmRplyChg chg="add">
                <pc226:chgData name="Ali, Ansab" userId="14be5e7a-66dd-4e71-ba8d-54da704c3441" providerId="ADAL" clId="{56BE8465-C4F2-4E29-A2D0-71AD24D09A6F}" dt="2024-05-16T19:34:16.059" v="186"/>
                <pc2:cmRplyMkLst xmlns:pc2="http://schemas.microsoft.com/office/powerpoint/2019/9/main/command">
                  <pc:docMk/>
                  <pc:sldMk cId="1979814424" sldId="371"/>
                  <pc2:cmMk id="{68FBD28B-D205-4C4B-A154-EB3FE75C6F90}"/>
                  <pc2:cmRplyMk id="{2FB4E0DA-A6ED-4E99-B749-49618F57097A}"/>
                </pc2:cmRplyMkLst>
              </pc226:cmRplyChg>
            </pc226:cmChg>
          </p:ext>
        </pc:extLst>
      </pc:sldChg>
      <pc:sldChg chg="del">
        <pc:chgData name="Ali, Ansab" userId="14be5e7a-66dd-4e71-ba8d-54da704c3441" providerId="ADAL" clId="{56BE8465-C4F2-4E29-A2D0-71AD24D09A6F}" dt="2024-05-15T22:52:52.975" v="13" actId="47"/>
        <pc:sldMkLst>
          <pc:docMk/>
          <pc:sldMk cId="2243886902" sldId="815"/>
        </pc:sldMkLst>
      </pc:sldChg>
      <pc:sldChg chg="modSp mod">
        <pc:chgData name="Ali, Ansab" userId="14be5e7a-66dd-4e71-ba8d-54da704c3441" providerId="ADAL" clId="{56BE8465-C4F2-4E29-A2D0-71AD24D09A6F}" dt="2024-05-17T16:38:11.402" v="816" actId="400"/>
        <pc:sldMkLst>
          <pc:docMk/>
          <pc:sldMk cId="909600423" sldId="817"/>
        </pc:sldMkLst>
        <pc:graphicFrameChg chg="mod modGraphic">
          <ac:chgData name="Ali, Ansab" userId="14be5e7a-66dd-4e71-ba8d-54da704c3441" providerId="ADAL" clId="{56BE8465-C4F2-4E29-A2D0-71AD24D09A6F}" dt="2024-05-17T16:38:11.402" v="816" actId="400"/>
          <ac:graphicFrameMkLst>
            <pc:docMk/>
            <pc:sldMk cId="909600423" sldId="817"/>
            <ac:graphicFrameMk id="4" creationId="{FBEF33C7-4115-2A1B-22A9-F1B7DDEB9B7E}"/>
          </ac:graphicFrameMkLst>
        </pc:graphicFrameChg>
      </pc:sldChg>
      <pc:sldChg chg="modSp mod">
        <pc:chgData name="Ali, Ansab" userId="14be5e7a-66dd-4e71-ba8d-54da704c3441" providerId="ADAL" clId="{56BE8465-C4F2-4E29-A2D0-71AD24D09A6F}" dt="2024-05-17T16:24:27.622" v="682" actId="400"/>
        <pc:sldMkLst>
          <pc:docMk/>
          <pc:sldMk cId="3658978585" sldId="2147479391"/>
        </pc:sldMkLst>
        <pc:spChg chg="mod">
          <ac:chgData name="Ali, Ansab" userId="14be5e7a-66dd-4e71-ba8d-54da704c3441" providerId="ADAL" clId="{56BE8465-C4F2-4E29-A2D0-71AD24D09A6F}" dt="2024-05-17T15:06:35.435" v="209" actId="20577"/>
          <ac:spMkLst>
            <pc:docMk/>
            <pc:sldMk cId="3658978585" sldId="2147479391"/>
            <ac:spMk id="2" creationId="{8436FBB7-143C-29C2-94D3-A5858F499E67}"/>
          </ac:spMkLst>
        </pc:spChg>
        <pc:graphicFrameChg chg="modGraphic">
          <ac:chgData name="Ali, Ansab" userId="14be5e7a-66dd-4e71-ba8d-54da704c3441" providerId="ADAL" clId="{56BE8465-C4F2-4E29-A2D0-71AD24D09A6F}" dt="2024-05-17T16:24:27.622" v="682" actId="400"/>
          <ac:graphicFrameMkLst>
            <pc:docMk/>
            <pc:sldMk cId="3658978585" sldId="2147479391"/>
            <ac:graphicFrameMk id="6" creationId="{568FC8EB-615E-FF1B-87E2-EE58BE1718CF}"/>
          </ac:graphicFrameMkLst>
        </pc:graphicFrameChg>
      </pc:sldChg>
      <pc:sldChg chg="addSp delSp modSp add mod">
        <pc:chgData name="Ali, Ansab" userId="14be5e7a-66dd-4e71-ba8d-54da704c3441" providerId="ADAL" clId="{56BE8465-C4F2-4E29-A2D0-71AD24D09A6F}" dt="2024-05-17T16:02:16.292" v="643" actId="478"/>
        <pc:sldMkLst>
          <pc:docMk/>
          <pc:sldMk cId="4035591241" sldId="2147479392"/>
        </pc:sldMkLst>
        <pc:spChg chg="add del mod">
          <ac:chgData name="Ali, Ansab" userId="14be5e7a-66dd-4e71-ba8d-54da704c3441" providerId="ADAL" clId="{56BE8465-C4F2-4E29-A2D0-71AD24D09A6F}" dt="2024-05-17T16:02:16.292" v="643" actId="478"/>
          <ac:spMkLst>
            <pc:docMk/>
            <pc:sldMk cId="4035591241" sldId="2147479392"/>
            <ac:spMk id="4" creationId="{9308A1CC-2330-3441-E9D3-FB565AF80DF3}"/>
          </ac:spMkLst>
        </pc:spChg>
      </pc:sldChg>
      <pc:sldChg chg="add del modCm">
        <pc:chgData name="Ali, Ansab" userId="14be5e7a-66dd-4e71-ba8d-54da704c3441" providerId="ADAL" clId="{56BE8465-C4F2-4E29-A2D0-71AD24D09A6F}" dt="2024-05-17T07:15:16.672" v="194" actId="2696"/>
        <pc:sldMkLst>
          <pc:docMk/>
          <pc:sldMk cId="3470727624" sldId="214747941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Ali, Ansab" userId="14be5e7a-66dd-4e71-ba8d-54da704c3441" providerId="ADAL" clId="{56BE8465-C4F2-4E29-A2D0-71AD24D09A6F}" dt="2024-05-17T07:15:12.470" v="193"/>
              <pc2:cmMkLst xmlns:pc2="http://schemas.microsoft.com/office/powerpoint/2019/9/main/command">
                <pc:docMk/>
                <pc:sldMk cId="3470727624" sldId="2147479419"/>
                <pc2:cmMk id="{25F4F51D-0947-4CE1-9D01-DE033F370FAF}"/>
              </pc2:cmMkLst>
            </pc226:cmChg>
          </p:ext>
        </pc:extLst>
      </pc:sldChg>
      <pc:sldChg chg="addSp modSp add mod modTransition">
        <pc:chgData name="Ali, Ansab" userId="14be5e7a-66dd-4e71-ba8d-54da704c3441" providerId="ADAL" clId="{56BE8465-C4F2-4E29-A2D0-71AD24D09A6F}" dt="2024-05-17T16:37:23.038" v="813" actId="14100"/>
        <pc:sldMkLst>
          <pc:docMk/>
          <pc:sldMk cId="2035829881" sldId="2147479420"/>
        </pc:sldMkLst>
        <pc:spChg chg="mod">
          <ac:chgData name="Ali, Ansab" userId="14be5e7a-66dd-4e71-ba8d-54da704c3441" providerId="ADAL" clId="{56BE8465-C4F2-4E29-A2D0-71AD24D09A6F}" dt="2024-05-17T15:31:25.546" v="602" actId="164"/>
          <ac:spMkLst>
            <pc:docMk/>
            <pc:sldMk cId="2035829881" sldId="2147479420"/>
            <ac:spMk id="5" creationId="{F0134B37-0EB7-2A24-FC12-8FE131208DBC}"/>
          </ac:spMkLst>
        </pc:spChg>
        <pc:spChg chg="mod">
          <ac:chgData name="Ali, Ansab" userId="14be5e7a-66dd-4e71-ba8d-54da704c3441" providerId="ADAL" clId="{56BE8465-C4F2-4E29-A2D0-71AD24D09A6F}" dt="2024-05-17T16:37:23.038" v="813" actId="14100"/>
          <ac:spMkLst>
            <pc:docMk/>
            <pc:sldMk cId="2035829881" sldId="2147479420"/>
            <ac:spMk id="8194" creationId="{3AFF4909-1900-46CD-87F7-AE296C59418F}"/>
          </ac:spMkLst>
        </pc:spChg>
        <pc:spChg chg="mod">
          <ac:chgData name="Ali, Ansab" userId="14be5e7a-66dd-4e71-ba8d-54da704c3441" providerId="ADAL" clId="{56BE8465-C4F2-4E29-A2D0-71AD24D09A6F}" dt="2024-05-16T19:34:47.105" v="190" actId="1076"/>
          <ac:spMkLst>
            <pc:docMk/>
            <pc:sldMk cId="2035829881" sldId="2147479420"/>
            <ac:spMk id="8195" creationId="{A955EC6E-B2A1-4AA5-9F6A-E317D7FE324C}"/>
          </ac:spMkLst>
        </pc:spChg>
        <pc:grpChg chg="add mod">
          <ac:chgData name="Ali, Ansab" userId="14be5e7a-66dd-4e71-ba8d-54da704c3441" providerId="ADAL" clId="{56BE8465-C4F2-4E29-A2D0-71AD24D09A6F}" dt="2024-05-17T15:31:25.546" v="602" actId="164"/>
          <ac:grpSpMkLst>
            <pc:docMk/>
            <pc:sldMk cId="2035829881" sldId="2147479420"/>
            <ac:grpSpMk id="2" creationId="{BFFACB39-A627-E2CA-EFB5-F6BD7254C962}"/>
          </ac:grpSpMkLst>
        </pc:grpChg>
        <pc:picChg chg="mod">
          <ac:chgData name="Ali, Ansab" userId="14be5e7a-66dd-4e71-ba8d-54da704c3441" providerId="ADAL" clId="{56BE8465-C4F2-4E29-A2D0-71AD24D09A6F}" dt="2024-05-17T15:31:25.546" v="602" actId="164"/>
          <ac:picMkLst>
            <pc:docMk/>
            <pc:sldMk cId="2035829881" sldId="2147479420"/>
            <ac:picMk id="3" creationId="{498346BE-0ED7-AFF4-B3CD-2A2D55CF906B}"/>
          </ac:picMkLst>
        </pc:picChg>
      </pc:sldChg>
      <pc:sldChg chg="modSp add del mod modTransition">
        <pc:chgData name="Ali, Ansab" userId="14be5e7a-66dd-4e71-ba8d-54da704c3441" providerId="ADAL" clId="{56BE8465-C4F2-4E29-A2D0-71AD24D09A6F}" dt="2024-05-17T16:36:03.933" v="772" actId="2696"/>
        <pc:sldMkLst>
          <pc:docMk/>
          <pc:sldMk cId="2771506821" sldId="2147479421"/>
        </pc:sldMkLst>
        <pc:spChg chg="mod">
          <ac:chgData name="Ali, Ansab" userId="14be5e7a-66dd-4e71-ba8d-54da704c3441" providerId="ADAL" clId="{56BE8465-C4F2-4E29-A2D0-71AD24D09A6F}" dt="2024-05-16T19:31:09.642" v="159" actId="1076"/>
          <ac:spMkLst>
            <pc:docMk/>
            <pc:sldMk cId="2771506821" sldId="2147479421"/>
            <ac:spMk id="6146" creationId="{39BD4D34-87E7-4105-B586-4767AFA2F0F4}"/>
          </ac:spMkLst>
        </pc:spChg>
        <pc:spChg chg="mod">
          <ac:chgData name="Ali, Ansab" userId="14be5e7a-66dd-4e71-ba8d-54da704c3441" providerId="ADAL" clId="{56BE8465-C4F2-4E29-A2D0-71AD24D09A6F}" dt="2024-05-17T15:31:42.685" v="603" actId="1076"/>
          <ac:spMkLst>
            <pc:docMk/>
            <pc:sldMk cId="2771506821" sldId="2147479421"/>
            <ac:spMk id="6147" creationId="{33CFEE74-7B51-47B2-8BC9-945D38E983E7}"/>
          </ac:spMkLst>
        </pc:spChg>
        <pc:picChg chg="mod">
          <ac:chgData name="Ali, Ansab" userId="14be5e7a-66dd-4e71-ba8d-54da704c3441" providerId="ADAL" clId="{56BE8465-C4F2-4E29-A2D0-71AD24D09A6F}" dt="2024-05-16T19:31:06.288" v="158" actId="14100"/>
          <ac:picMkLst>
            <pc:docMk/>
            <pc:sldMk cId="2771506821" sldId="2147479421"/>
            <ac:picMk id="3" creationId="{9DCB30BB-3939-1A4E-D177-E479A0EF87FD}"/>
          </ac:picMkLst>
        </pc:picChg>
      </pc:sldChg>
      <pc:sldChg chg="add">
        <pc:chgData name="Ali, Ansab" userId="14be5e7a-66dd-4e71-ba8d-54da704c3441" providerId="ADAL" clId="{56BE8465-C4F2-4E29-A2D0-71AD24D09A6F}" dt="2024-05-17T16:36:06.575" v="773"/>
        <pc:sldMkLst>
          <pc:docMk/>
          <pc:sldMk cId="4102225238" sldId="2147479421"/>
        </pc:sldMkLst>
      </pc:sldChg>
      <pc:sldChg chg="addSp modSp del mod">
        <pc:chgData name="Ali, Ansab" userId="14be5e7a-66dd-4e71-ba8d-54da704c3441" providerId="ADAL" clId="{56BE8465-C4F2-4E29-A2D0-71AD24D09A6F}" dt="2024-05-17T16:27:01.222" v="722" actId="2696"/>
        <pc:sldMkLst>
          <pc:docMk/>
          <pc:sldMk cId="70283790" sldId="2147479422"/>
        </pc:sldMkLst>
        <pc:spChg chg="mod">
          <ac:chgData name="Ali, Ansab" userId="14be5e7a-66dd-4e71-ba8d-54da704c3441" providerId="ADAL" clId="{56BE8465-C4F2-4E29-A2D0-71AD24D09A6F}" dt="2024-05-17T16:26:15.156" v="719" actId="20577"/>
          <ac:spMkLst>
            <pc:docMk/>
            <pc:sldMk cId="70283790" sldId="2147479422"/>
            <ac:spMk id="2" creationId="{B802A44E-495B-6F3E-AC6C-C225AAB15DD0}"/>
          </ac:spMkLst>
        </pc:spChg>
        <pc:spChg chg="mod">
          <ac:chgData name="Ali, Ansab" userId="14be5e7a-66dd-4e71-ba8d-54da704c3441" providerId="ADAL" clId="{56BE8465-C4F2-4E29-A2D0-71AD24D09A6F}" dt="2024-05-17T15:29:29.369" v="589" actId="20577"/>
          <ac:spMkLst>
            <pc:docMk/>
            <pc:sldMk cId="70283790" sldId="2147479422"/>
            <ac:spMk id="3" creationId="{D61D43E8-980A-9876-C791-C35E61806F20}"/>
          </ac:spMkLst>
        </pc:spChg>
        <pc:spChg chg="add mod">
          <ac:chgData name="Ali, Ansab" userId="14be5e7a-66dd-4e71-ba8d-54da704c3441" providerId="ADAL" clId="{56BE8465-C4F2-4E29-A2D0-71AD24D09A6F}" dt="2024-05-17T15:09:36.195" v="220" actId="14100"/>
          <ac:spMkLst>
            <pc:docMk/>
            <pc:sldMk cId="70283790" sldId="2147479422"/>
            <ac:spMk id="4" creationId="{7E16447D-410C-8DFA-1925-DC8F00B70DA5}"/>
          </ac:spMkLst>
        </pc:spChg>
      </pc:sldChg>
      <pc:sldChg chg="add">
        <pc:chgData name="Ali, Ansab" userId="14be5e7a-66dd-4e71-ba8d-54da704c3441" providerId="ADAL" clId="{56BE8465-C4F2-4E29-A2D0-71AD24D09A6F}" dt="2024-05-17T16:27:04.777" v="723"/>
        <pc:sldMkLst>
          <pc:docMk/>
          <pc:sldMk cId="1178293313" sldId="2147479422"/>
        </pc:sldMkLst>
      </pc:sldChg>
      <pc:sldChg chg="modSp add mod">
        <pc:chgData name="Ali, Ansab" userId="14be5e7a-66dd-4e71-ba8d-54da704c3441" providerId="ADAL" clId="{56BE8465-C4F2-4E29-A2D0-71AD24D09A6F}" dt="2024-05-17T16:25:46.100" v="689" actId="20577"/>
        <pc:sldMkLst>
          <pc:docMk/>
          <pc:sldMk cId="487617109" sldId="2147479423"/>
        </pc:sldMkLst>
        <pc:spChg chg="mod">
          <ac:chgData name="Ali, Ansab" userId="14be5e7a-66dd-4e71-ba8d-54da704c3441" providerId="ADAL" clId="{56BE8465-C4F2-4E29-A2D0-71AD24D09A6F}" dt="2024-05-17T16:25:46.100" v="689" actId="20577"/>
          <ac:spMkLst>
            <pc:docMk/>
            <pc:sldMk cId="487617109" sldId="2147479423"/>
            <ac:spMk id="34818" creationId="{A07DB2E9-956B-42FA-992B-0F25E0DCD4B4}"/>
          </ac:spMkLst>
        </pc:spChg>
      </pc:sldChg>
      <pc:sldMasterChg chg="modSldLayout">
        <pc:chgData name="Ali, Ansab" userId="14be5e7a-66dd-4e71-ba8d-54da704c3441" providerId="ADAL" clId="{56BE8465-C4F2-4E29-A2D0-71AD24D09A6F}" dt="2024-05-15T22:52:22.618" v="8"/>
        <pc:sldMasterMkLst>
          <pc:docMk/>
          <pc:sldMasterMk cId="0" sldId="2147483729"/>
        </pc:sldMasterMkLst>
        <pc:sldLayoutChg chg="modSp mod">
          <pc:chgData name="Ali, Ansab" userId="14be5e7a-66dd-4e71-ba8d-54da704c3441" providerId="ADAL" clId="{56BE8465-C4F2-4E29-A2D0-71AD24D09A6F}" dt="2024-05-15T22:51:56.297" v="2"/>
          <pc:sldLayoutMkLst>
            <pc:docMk/>
            <pc:sldMasterMk cId="0" sldId="2147483729"/>
            <pc:sldLayoutMk cId="911811555" sldId="2147484112"/>
          </pc:sldLayoutMkLst>
          <pc:spChg chg="mod">
            <ac:chgData name="Ali, Ansab" userId="14be5e7a-66dd-4e71-ba8d-54da704c3441" providerId="ADAL" clId="{56BE8465-C4F2-4E29-A2D0-71AD24D09A6F}" dt="2024-05-15T22:51:56.297" v="2"/>
            <ac:spMkLst>
              <pc:docMk/>
              <pc:sldMasterMk cId="0" sldId="2147483729"/>
              <pc:sldLayoutMk cId="911811555" sldId="2147484112"/>
              <ac:spMk id="6" creationId="{5108E4FB-5C27-43BD-958A-C95A5BF98784}"/>
            </ac:spMkLst>
          </pc:spChg>
        </pc:sldLayoutChg>
        <pc:sldLayoutChg chg="modSp mod">
          <pc:chgData name="Ali, Ansab" userId="14be5e7a-66dd-4e71-ba8d-54da704c3441" providerId="ADAL" clId="{56BE8465-C4F2-4E29-A2D0-71AD24D09A6F}" dt="2024-05-15T22:52:22.618" v="8"/>
          <pc:sldLayoutMkLst>
            <pc:docMk/>
            <pc:sldMasterMk cId="0" sldId="2147483729"/>
            <pc:sldLayoutMk cId="730959617" sldId="2147484113"/>
          </pc:sldLayoutMkLst>
          <pc:spChg chg="mod">
            <ac:chgData name="Ali, Ansab" userId="14be5e7a-66dd-4e71-ba8d-54da704c3441" providerId="ADAL" clId="{56BE8465-C4F2-4E29-A2D0-71AD24D09A6F}" dt="2024-05-15T22:52:22.618" v="8"/>
            <ac:spMkLst>
              <pc:docMk/>
              <pc:sldMasterMk cId="0" sldId="2147483729"/>
              <pc:sldLayoutMk cId="730959617" sldId="2147484113"/>
              <ac:spMk id="4" creationId="{FCADD955-35DF-4F49-82BD-92C31FA59850}"/>
            </ac:spMkLst>
          </pc:spChg>
        </pc:sldLayoutChg>
        <pc:sldLayoutChg chg="modSp mod">
          <pc:chgData name="Ali, Ansab" userId="14be5e7a-66dd-4e71-ba8d-54da704c3441" providerId="ADAL" clId="{56BE8465-C4F2-4E29-A2D0-71AD24D09A6F}" dt="2024-05-15T22:52:15.645" v="5"/>
          <pc:sldLayoutMkLst>
            <pc:docMk/>
            <pc:sldMasterMk cId="0" sldId="2147483729"/>
            <pc:sldLayoutMk cId="863111658" sldId="2147484114"/>
          </pc:sldLayoutMkLst>
          <pc:spChg chg="mod">
            <ac:chgData name="Ali, Ansab" userId="14be5e7a-66dd-4e71-ba8d-54da704c3441" providerId="ADAL" clId="{56BE8465-C4F2-4E29-A2D0-71AD24D09A6F}" dt="2024-05-15T22:52:15.645" v="5"/>
            <ac:spMkLst>
              <pc:docMk/>
              <pc:sldMasterMk cId="0" sldId="2147483729"/>
              <pc:sldLayoutMk cId="863111658" sldId="2147484114"/>
              <ac:spMk id="8" creationId="{F7B3094E-8CA2-4B96-9393-52C4236F2771}"/>
            </ac:spMkLst>
          </pc:spChg>
        </pc:sldLayoutChg>
      </pc:sldMasterChg>
    </pc:docChg>
  </pc:docChgLst>
  <pc:docChgLst>
    <pc:chgData name="Jain, Puneet" userId="S::puneet.jain@intel.com::75cd3f4f-f229-4449-9d1d-578b6f6df20f" providerId="AD" clId="Web-{FC396004-D371-CE06-2E0D-30E91916B9E6}"/>
    <pc:docChg chg="modSld">
      <pc:chgData name="Jain, Puneet" userId="S::puneet.jain@intel.com::75cd3f4f-f229-4449-9d1d-578b6f6df20f" providerId="AD" clId="Web-{FC396004-D371-CE06-2E0D-30E91916B9E6}" dt="2024-05-17T15:59:07.773" v="5" actId="20577"/>
      <pc:docMkLst>
        <pc:docMk/>
      </pc:docMkLst>
      <pc:sldChg chg="modSp">
        <pc:chgData name="Jain, Puneet" userId="S::puneet.jain@intel.com::75cd3f4f-f229-4449-9d1d-578b6f6df20f" providerId="AD" clId="Web-{FC396004-D371-CE06-2E0D-30E91916B9E6}" dt="2024-05-17T15:59:07.773" v="5" actId="20577"/>
        <pc:sldMkLst>
          <pc:docMk/>
          <pc:sldMk cId="2210094351" sldId="816"/>
        </pc:sldMkLst>
        <pc:spChg chg="mod">
          <ac:chgData name="Jain, Puneet" userId="S::puneet.jain@intel.com::75cd3f4f-f229-4449-9d1d-578b6f6df20f" providerId="AD" clId="Web-{FC396004-D371-CE06-2E0D-30E91916B9E6}" dt="2024-05-17T15:59:07.773" v="5" actId="20577"/>
          <ac:spMkLst>
            <pc:docMk/>
            <pc:sldMk cId="2210094351" sldId="816"/>
            <ac:spMk id="3" creationId="{2FFD4E37-1A6F-95D4-E4D7-C60B6A232BAC}"/>
          </ac:spMkLst>
        </pc:spChg>
      </pc:sldChg>
    </pc:docChg>
  </pc:docChgLst>
  <pc:docChgLst>
    <pc:chgData name="Li, Clara Q" userId="cbd4c3f5-ce0d-4090-839e-c30772de0bb5" providerId="ADAL" clId="{ECC0DCFA-441B-42A3-8C9A-9FB1A743DEED}"/>
    <pc:docChg chg="custSel addSld modSld sldOrd">
      <pc:chgData name="Li, Clara Q" userId="cbd4c3f5-ce0d-4090-839e-c30772de0bb5" providerId="ADAL" clId="{ECC0DCFA-441B-42A3-8C9A-9FB1A743DEED}" dt="2024-05-17T16:31:43.217" v="2694" actId="20577"/>
      <pc:docMkLst>
        <pc:docMk/>
      </pc:docMkLst>
      <pc:sldChg chg="delSp modSp mod">
        <pc:chgData name="Li, Clara Q" userId="cbd4c3f5-ce0d-4090-839e-c30772de0bb5" providerId="ADAL" clId="{ECC0DCFA-441B-42A3-8C9A-9FB1A743DEED}" dt="2024-05-17T16:31:43.217" v="2694" actId="20577"/>
        <pc:sldMkLst>
          <pc:docMk/>
          <pc:sldMk cId="555147735" sldId="277"/>
        </pc:sldMkLst>
        <pc:spChg chg="mod">
          <ac:chgData name="Li, Clara Q" userId="cbd4c3f5-ce0d-4090-839e-c30772de0bb5" providerId="ADAL" clId="{ECC0DCFA-441B-42A3-8C9A-9FB1A743DEED}" dt="2024-05-17T06:27:40.895" v="2098" actId="20577"/>
          <ac:spMkLst>
            <pc:docMk/>
            <pc:sldMk cId="555147735" sldId="277"/>
            <ac:spMk id="2" creationId="{379D8112-12D1-D090-5949-0C0E9E9F6A3D}"/>
          </ac:spMkLst>
        </pc:spChg>
        <pc:spChg chg="mod">
          <ac:chgData name="Li, Clara Q" userId="cbd4c3f5-ce0d-4090-839e-c30772de0bb5" providerId="ADAL" clId="{ECC0DCFA-441B-42A3-8C9A-9FB1A743DEED}" dt="2024-05-17T06:26:52.475" v="2031" actId="20577"/>
          <ac:spMkLst>
            <pc:docMk/>
            <pc:sldMk cId="555147735" sldId="277"/>
            <ac:spMk id="7" creationId="{23C85EF2-484F-F7CE-10C5-12D06118FA8C}"/>
          </ac:spMkLst>
        </pc:spChg>
        <pc:spChg chg="mod">
          <ac:chgData name="Li, Clara Q" userId="cbd4c3f5-ce0d-4090-839e-c30772de0bb5" providerId="ADAL" clId="{ECC0DCFA-441B-42A3-8C9A-9FB1A743DEED}" dt="2024-05-17T16:28:58.541" v="2583" actId="14100"/>
          <ac:spMkLst>
            <pc:docMk/>
            <pc:sldMk cId="555147735" sldId="277"/>
            <ac:spMk id="8" creationId="{6DF80C50-A4B7-BDCB-0269-D7982EBB8926}"/>
          </ac:spMkLst>
        </pc:spChg>
        <pc:spChg chg="mod">
          <ac:chgData name="Li, Clara Q" userId="cbd4c3f5-ce0d-4090-839e-c30772de0bb5" providerId="ADAL" clId="{ECC0DCFA-441B-42A3-8C9A-9FB1A743DEED}" dt="2024-05-17T06:27:02.080" v="2055" actId="20577"/>
          <ac:spMkLst>
            <pc:docMk/>
            <pc:sldMk cId="555147735" sldId="277"/>
            <ac:spMk id="10" creationId="{0FCEAB96-9892-65A6-0453-775FCCE1C7DF}"/>
          </ac:spMkLst>
        </pc:spChg>
        <pc:spChg chg="del">
          <ac:chgData name="Li, Clara Q" userId="cbd4c3f5-ce0d-4090-839e-c30772de0bb5" providerId="ADAL" clId="{ECC0DCFA-441B-42A3-8C9A-9FB1A743DEED}" dt="2024-05-17T06:25:30.741" v="1993" actId="478"/>
          <ac:spMkLst>
            <pc:docMk/>
            <pc:sldMk cId="555147735" sldId="277"/>
            <ac:spMk id="20" creationId="{0EFD4304-3B67-5764-D347-16A4BE099663}"/>
          </ac:spMkLst>
        </pc:spChg>
        <pc:spChg chg="mod">
          <ac:chgData name="Li, Clara Q" userId="cbd4c3f5-ce0d-4090-839e-c30772de0bb5" providerId="ADAL" clId="{ECC0DCFA-441B-42A3-8C9A-9FB1A743DEED}" dt="2024-05-17T16:31:43.217" v="2694" actId="20577"/>
          <ac:spMkLst>
            <pc:docMk/>
            <pc:sldMk cId="555147735" sldId="277"/>
            <ac:spMk id="28" creationId="{AEBC5B91-5D0F-A33F-B54E-5CC067E16C19}"/>
          </ac:spMkLst>
        </pc:spChg>
      </pc:sldChg>
      <pc:sldChg chg="addSp modSp mod">
        <pc:chgData name="Li, Clara Q" userId="cbd4c3f5-ce0d-4090-839e-c30772de0bb5" providerId="ADAL" clId="{ECC0DCFA-441B-42A3-8C9A-9FB1A743DEED}" dt="2024-05-17T16:29:14.445" v="2586" actId="167"/>
        <pc:sldMkLst>
          <pc:docMk/>
          <pc:sldMk cId="3830386830" sldId="278"/>
        </pc:sldMkLst>
        <pc:spChg chg="mod">
          <ac:chgData name="Li, Clara Q" userId="cbd4c3f5-ce0d-4090-839e-c30772de0bb5" providerId="ADAL" clId="{ECC0DCFA-441B-42A3-8C9A-9FB1A743DEED}" dt="2024-05-17T06:46:39.115" v="2396" actId="20577"/>
          <ac:spMkLst>
            <pc:docMk/>
            <pc:sldMk cId="3830386830" sldId="278"/>
            <ac:spMk id="2" creationId="{BFAE4561-0896-C63E-C9BC-B6084E94A46D}"/>
          </ac:spMkLst>
        </pc:spChg>
        <pc:spChg chg="mod">
          <ac:chgData name="Li, Clara Q" userId="cbd4c3f5-ce0d-4090-839e-c30772de0bb5" providerId="ADAL" clId="{ECC0DCFA-441B-42A3-8C9A-9FB1A743DEED}" dt="2024-05-17T06:42:55.894" v="2281" actId="1038"/>
          <ac:spMkLst>
            <pc:docMk/>
            <pc:sldMk cId="3830386830" sldId="278"/>
            <ac:spMk id="4" creationId="{2E22341A-2A0C-5EEC-5E81-BC899ABE7523}"/>
          </ac:spMkLst>
        </pc:spChg>
        <pc:spChg chg="mod">
          <ac:chgData name="Li, Clara Q" userId="cbd4c3f5-ce0d-4090-839e-c30772de0bb5" providerId="ADAL" clId="{ECC0DCFA-441B-42A3-8C9A-9FB1A743DEED}" dt="2024-05-17T06:44:02.145" v="2310" actId="14100"/>
          <ac:spMkLst>
            <pc:docMk/>
            <pc:sldMk cId="3830386830" sldId="278"/>
            <ac:spMk id="5" creationId="{58FDC935-4426-41AB-3507-E8A3D77032B1}"/>
          </ac:spMkLst>
        </pc:spChg>
        <pc:spChg chg="mod">
          <ac:chgData name="Li, Clara Q" userId="cbd4c3f5-ce0d-4090-839e-c30772de0bb5" providerId="ADAL" clId="{ECC0DCFA-441B-42A3-8C9A-9FB1A743DEED}" dt="2024-05-17T06:42:55.894" v="2281" actId="1038"/>
          <ac:spMkLst>
            <pc:docMk/>
            <pc:sldMk cId="3830386830" sldId="278"/>
            <ac:spMk id="7" creationId="{6AB52380-C173-9BFE-6F03-492853640E15}"/>
          </ac:spMkLst>
        </pc:spChg>
        <pc:spChg chg="add mod ord">
          <ac:chgData name="Li, Clara Q" userId="cbd4c3f5-ce0d-4090-839e-c30772de0bb5" providerId="ADAL" clId="{ECC0DCFA-441B-42A3-8C9A-9FB1A743DEED}" dt="2024-05-17T16:29:14.445" v="2586" actId="167"/>
          <ac:spMkLst>
            <pc:docMk/>
            <pc:sldMk cId="3830386830" sldId="278"/>
            <ac:spMk id="9" creationId="{9EF9863B-5C4B-68EE-DC45-D57E2DCD6E62}"/>
          </ac:spMkLst>
        </pc:spChg>
        <pc:spChg chg="mod">
          <ac:chgData name="Li, Clara Q" userId="cbd4c3f5-ce0d-4090-839e-c30772de0bb5" providerId="ADAL" clId="{ECC0DCFA-441B-42A3-8C9A-9FB1A743DEED}" dt="2024-05-17T06:42:55.894" v="2281" actId="1038"/>
          <ac:spMkLst>
            <pc:docMk/>
            <pc:sldMk cId="3830386830" sldId="278"/>
            <ac:spMk id="12" creationId="{0AEA251E-0BCD-6E88-D912-FB23E1039B26}"/>
          </ac:spMkLst>
        </pc:spChg>
        <pc:spChg chg="mod">
          <ac:chgData name="Li, Clara Q" userId="cbd4c3f5-ce0d-4090-839e-c30772de0bb5" providerId="ADAL" clId="{ECC0DCFA-441B-42A3-8C9A-9FB1A743DEED}" dt="2024-05-17T06:42:55.894" v="2281" actId="1038"/>
          <ac:spMkLst>
            <pc:docMk/>
            <pc:sldMk cId="3830386830" sldId="278"/>
            <ac:spMk id="14" creationId="{AE23B509-81E0-1D70-1894-E5A02469EDE5}"/>
          </ac:spMkLst>
        </pc:spChg>
        <pc:spChg chg="mod">
          <ac:chgData name="Li, Clara Q" userId="cbd4c3f5-ce0d-4090-839e-c30772de0bb5" providerId="ADAL" clId="{ECC0DCFA-441B-42A3-8C9A-9FB1A743DEED}" dt="2024-05-17T06:42:55.894" v="2281" actId="1038"/>
          <ac:spMkLst>
            <pc:docMk/>
            <pc:sldMk cId="3830386830" sldId="278"/>
            <ac:spMk id="15" creationId="{5649EAFD-B4CB-5C16-BFF7-C5FE4B2A4F63}"/>
          </ac:spMkLst>
        </pc:spChg>
        <pc:spChg chg="mod">
          <ac:chgData name="Li, Clara Q" userId="cbd4c3f5-ce0d-4090-839e-c30772de0bb5" providerId="ADAL" clId="{ECC0DCFA-441B-42A3-8C9A-9FB1A743DEED}" dt="2024-05-17T06:44:10.286" v="2312" actId="14100"/>
          <ac:spMkLst>
            <pc:docMk/>
            <pc:sldMk cId="3830386830" sldId="278"/>
            <ac:spMk id="16" creationId="{993091D8-02FD-CBEE-F596-E1EBBC8802EB}"/>
          </ac:spMkLst>
        </pc:spChg>
        <pc:spChg chg="mod">
          <ac:chgData name="Li, Clara Q" userId="cbd4c3f5-ce0d-4090-839e-c30772de0bb5" providerId="ADAL" clId="{ECC0DCFA-441B-42A3-8C9A-9FB1A743DEED}" dt="2024-05-17T06:42:55.894" v="2281" actId="1038"/>
          <ac:spMkLst>
            <pc:docMk/>
            <pc:sldMk cId="3830386830" sldId="278"/>
            <ac:spMk id="37" creationId="{23F69157-A3F3-7B6B-088E-19365AF24625}"/>
          </ac:spMkLst>
        </pc:spChg>
        <pc:spChg chg="mod">
          <ac:chgData name="Li, Clara Q" userId="cbd4c3f5-ce0d-4090-839e-c30772de0bb5" providerId="ADAL" clId="{ECC0DCFA-441B-42A3-8C9A-9FB1A743DEED}" dt="2024-05-17T06:42:55.894" v="2281" actId="1038"/>
          <ac:spMkLst>
            <pc:docMk/>
            <pc:sldMk cId="3830386830" sldId="278"/>
            <ac:spMk id="38" creationId="{FAC8BD84-0464-5318-249E-D9FC8277CD62}"/>
          </ac:spMkLst>
        </pc:spChg>
        <pc:spChg chg="mod">
          <ac:chgData name="Li, Clara Q" userId="cbd4c3f5-ce0d-4090-839e-c30772de0bb5" providerId="ADAL" clId="{ECC0DCFA-441B-42A3-8C9A-9FB1A743DEED}" dt="2024-05-17T06:44:07.929" v="2311" actId="14100"/>
          <ac:spMkLst>
            <pc:docMk/>
            <pc:sldMk cId="3830386830" sldId="278"/>
            <ac:spMk id="39" creationId="{A7C17666-7D44-5930-8F2A-30BA24287332}"/>
          </ac:spMkLst>
        </pc:spChg>
        <pc:spChg chg="mod">
          <ac:chgData name="Li, Clara Q" userId="cbd4c3f5-ce0d-4090-839e-c30772de0bb5" providerId="ADAL" clId="{ECC0DCFA-441B-42A3-8C9A-9FB1A743DEED}" dt="2024-05-17T06:42:55.894" v="2281" actId="1038"/>
          <ac:spMkLst>
            <pc:docMk/>
            <pc:sldMk cId="3830386830" sldId="278"/>
            <ac:spMk id="44" creationId="{83028673-909D-2DE5-AEF7-E3657992810E}"/>
          </ac:spMkLst>
        </pc:spChg>
        <pc:cxnChg chg="mod">
          <ac:chgData name="Li, Clara Q" userId="cbd4c3f5-ce0d-4090-839e-c30772de0bb5" providerId="ADAL" clId="{ECC0DCFA-441B-42A3-8C9A-9FB1A743DEED}" dt="2024-05-17T06:42:55.894" v="2281" actId="1038"/>
          <ac:cxnSpMkLst>
            <pc:docMk/>
            <pc:sldMk cId="3830386830" sldId="278"/>
            <ac:cxnSpMk id="28" creationId="{670479D0-FA7D-E58E-3F9A-AF61029C4489}"/>
          </ac:cxnSpMkLst>
        </pc:cxnChg>
        <pc:cxnChg chg="mod">
          <ac:chgData name="Li, Clara Q" userId="cbd4c3f5-ce0d-4090-839e-c30772de0bb5" providerId="ADAL" clId="{ECC0DCFA-441B-42A3-8C9A-9FB1A743DEED}" dt="2024-05-17T06:42:55.894" v="2281" actId="1038"/>
          <ac:cxnSpMkLst>
            <pc:docMk/>
            <pc:sldMk cId="3830386830" sldId="278"/>
            <ac:cxnSpMk id="31" creationId="{FD32611D-ED5F-21EC-E671-2BAB264E3A66}"/>
          </ac:cxnSpMkLst>
        </pc:cxnChg>
        <pc:cxnChg chg="mod">
          <ac:chgData name="Li, Clara Q" userId="cbd4c3f5-ce0d-4090-839e-c30772de0bb5" providerId="ADAL" clId="{ECC0DCFA-441B-42A3-8C9A-9FB1A743DEED}" dt="2024-05-17T06:44:07.929" v="2311" actId="14100"/>
          <ac:cxnSpMkLst>
            <pc:docMk/>
            <pc:sldMk cId="3830386830" sldId="278"/>
            <ac:cxnSpMk id="41" creationId="{11C0D992-A9F2-7E9F-816F-A053F9F83C37}"/>
          </ac:cxnSpMkLst>
        </pc:cxnChg>
        <pc:cxnChg chg="mod">
          <ac:chgData name="Li, Clara Q" userId="cbd4c3f5-ce0d-4090-839e-c30772de0bb5" providerId="ADAL" clId="{ECC0DCFA-441B-42A3-8C9A-9FB1A743DEED}" dt="2024-05-17T06:44:07.929" v="2311" actId="14100"/>
          <ac:cxnSpMkLst>
            <pc:docMk/>
            <pc:sldMk cId="3830386830" sldId="278"/>
            <ac:cxnSpMk id="43" creationId="{4202CC1F-F711-607C-80C7-2D04A673763B}"/>
          </ac:cxnSpMkLst>
        </pc:cxnChg>
      </pc:sldChg>
      <pc:sldChg chg="addCm">
        <pc:chgData name="Li, Clara Q" userId="cbd4c3f5-ce0d-4090-839e-c30772de0bb5" providerId="ADAL" clId="{ECC0DCFA-441B-42A3-8C9A-9FB1A743DEED}" dt="2024-05-17T06:08:34.237" v="932"/>
        <pc:sldMkLst>
          <pc:docMk/>
          <pc:sldMk cId="0" sldId="3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Li, Clara Q" userId="cbd4c3f5-ce0d-4090-839e-c30772de0bb5" providerId="ADAL" clId="{ECC0DCFA-441B-42A3-8C9A-9FB1A743DEED}" dt="2024-05-17T06:08:34.237" v="932"/>
              <pc2:cmMkLst xmlns:pc2="http://schemas.microsoft.com/office/powerpoint/2019/9/main/command">
                <pc:docMk/>
                <pc:sldMk cId="0" sldId="364"/>
                <pc2:cmMk id="{62424482-80D5-4C13-A30B-C401E2565CDF}"/>
              </pc2:cmMkLst>
            </pc226:cmChg>
          </p:ext>
        </pc:extLst>
      </pc:sldChg>
      <pc:sldChg chg="addCm">
        <pc:chgData name="Li, Clara Q" userId="cbd4c3f5-ce0d-4090-839e-c30772de0bb5" providerId="ADAL" clId="{ECC0DCFA-441B-42A3-8C9A-9FB1A743DEED}" dt="2024-05-17T06:37:23.378" v="2229"/>
        <pc:sldMkLst>
          <pc:docMk/>
          <pc:sldMk cId="3254590864" sldId="3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Li, Clara Q" userId="cbd4c3f5-ce0d-4090-839e-c30772de0bb5" providerId="ADAL" clId="{ECC0DCFA-441B-42A3-8C9A-9FB1A743DEED}" dt="2024-05-17T06:37:23.378" v="2229"/>
              <pc2:cmMkLst xmlns:pc2="http://schemas.microsoft.com/office/powerpoint/2019/9/main/command">
                <pc:docMk/>
                <pc:sldMk cId="3254590864" sldId="366"/>
                <pc2:cmMk id="{67548D89-E2F5-411A-AE4A-87ECD0105A33}"/>
              </pc2:cmMkLst>
            </pc226:cmChg>
            <pc226:cmChg xmlns:pc226="http://schemas.microsoft.com/office/powerpoint/2022/06/main/command" chg="add">
              <pc226:chgData name="Li, Clara Q" userId="cbd4c3f5-ce0d-4090-839e-c30772de0bb5" providerId="ADAL" clId="{ECC0DCFA-441B-42A3-8C9A-9FB1A743DEED}" dt="2024-05-17T06:15:47.924" v="1226"/>
              <pc2:cmMkLst xmlns:pc2="http://schemas.microsoft.com/office/powerpoint/2019/9/main/command">
                <pc:docMk/>
                <pc:sldMk cId="3254590864" sldId="366"/>
                <pc2:cmMk id="{C1D564FA-FB75-4AA4-99C7-81026C55E6F4}"/>
              </pc2:cmMkLst>
            </pc226:cmChg>
          </p:ext>
        </pc:extLst>
      </pc:sldChg>
      <pc:sldChg chg="ord">
        <pc:chgData name="Li, Clara Q" userId="cbd4c3f5-ce0d-4090-839e-c30772de0bb5" providerId="ADAL" clId="{ECC0DCFA-441B-42A3-8C9A-9FB1A743DEED}" dt="2024-05-17T06:38:43.581" v="2231"/>
        <pc:sldMkLst>
          <pc:docMk/>
          <pc:sldMk cId="3467421203" sldId="368"/>
        </pc:sldMkLst>
      </pc:sldChg>
      <pc:sldChg chg="modSp mod modCm">
        <pc:chgData name="Li, Clara Q" userId="cbd4c3f5-ce0d-4090-839e-c30772de0bb5" providerId="ADAL" clId="{ECC0DCFA-441B-42A3-8C9A-9FB1A743DEED}" dt="2024-05-17T06:30:45.214" v="2158"/>
        <pc:sldMkLst>
          <pc:docMk/>
          <pc:sldMk cId="1203629967" sldId="369"/>
        </pc:sldMkLst>
        <pc:spChg chg="mod">
          <ac:chgData name="Li, Clara Q" userId="cbd4c3f5-ce0d-4090-839e-c30772de0bb5" providerId="ADAL" clId="{ECC0DCFA-441B-42A3-8C9A-9FB1A743DEED}" dt="2024-05-17T06:04:57.556" v="253" actId="20577"/>
          <ac:spMkLst>
            <pc:docMk/>
            <pc:sldMk cId="1203629967" sldId="369"/>
            <ac:spMk id="6147" creationId="{33CFEE74-7B51-47B2-8BC9-945D38E983E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Li, Clara Q" userId="cbd4c3f5-ce0d-4090-839e-c30772de0bb5" providerId="ADAL" clId="{ECC0DCFA-441B-42A3-8C9A-9FB1A743DEED}" dt="2024-05-17T06:30:45.214" v="2158"/>
              <pc2:cmMkLst xmlns:pc2="http://schemas.microsoft.com/office/powerpoint/2019/9/main/command">
                <pc:docMk/>
                <pc:sldMk cId="1203629967" sldId="369"/>
                <pc2:cmMk id="{CAE71809-BBCC-4F81-A322-8ADE56AF62B1}"/>
              </pc2:cmMkLst>
              <pc226:cmRplyChg chg="add">
                <pc226:chgData name="Li, Clara Q" userId="cbd4c3f5-ce0d-4090-839e-c30772de0bb5" providerId="ADAL" clId="{ECC0DCFA-441B-42A3-8C9A-9FB1A743DEED}" dt="2024-05-17T06:30:45.214" v="2158"/>
                <pc2:cmRplyMkLst xmlns:pc2="http://schemas.microsoft.com/office/powerpoint/2019/9/main/command">
                  <pc:docMk/>
                  <pc:sldMk cId="1203629967" sldId="369"/>
                  <pc2:cmMk id="{CAE71809-BBCC-4F81-A322-8ADE56AF62B1}"/>
                  <pc2:cmRplyMk id="{27C93C41-6DCD-4A4F-BCE0-C632BAB060D7}"/>
                </pc2:cmRplyMkLst>
              </pc226:cmRplyChg>
            </pc226:cmChg>
          </p:ext>
        </pc:extLst>
      </pc:sldChg>
      <pc:sldChg chg="add">
        <pc:chgData name="Li, Clara Q" userId="cbd4c3f5-ce0d-4090-839e-c30772de0bb5" providerId="ADAL" clId="{ECC0DCFA-441B-42A3-8C9A-9FB1A743DEED}" dt="2024-05-14T22:47:04.779" v="0"/>
        <pc:sldMkLst>
          <pc:docMk/>
          <pc:sldMk cId="909600423" sldId="817"/>
        </pc:sldMkLst>
      </pc:sldChg>
      <pc:sldChg chg="modSp mod ord">
        <pc:chgData name="Li, Clara Q" userId="cbd4c3f5-ce0d-4090-839e-c30772de0bb5" providerId="ADAL" clId="{ECC0DCFA-441B-42A3-8C9A-9FB1A743DEED}" dt="2024-05-17T15:44:31.931" v="2582" actId="20577"/>
        <pc:sldMkLst>
          <pc:docMk/>
          <pc:sldMk cId="3658978585" sldId="2147479391"/>
        </pc:sldMkLst>
        <pc:spChg chg="mod">
          <ac:chgData name="Li, Clara Q" userId="cbd4c3f5-ce0d-4090-839e-c30772de0bb5" providerId="ADAL" clId="{ECC0DCFA-441B-42A3-8C9A-9FB1A743DEED}" dt="2024-05-17T15:44:31.931" v="2582" actId="20577"/>
          <ac:spMkLst>
            <pc:docMk/>
            <pc:sldMk cId="3658978585" sldId="2147479391"/>
            <ac:spMk id="2" creationId="{8436FBB7-143C-29C2-94D3-A5858F499E67}"/>
          </ac:spMkLst>
        </pc:spChg>
        <pc:graphicFrameChg chg="modGraphic">
          <ac:chgData name="Li, Clara Q" userId="cbd4c3f5-ce0d-4090-839e-c30772de0bb5" providerId="ADAL" clId="{ECC0DCFA-441B-42A3-8C9A-9FB1A743DEED}" dt="2024-05-17T06:34:38.650" v="2198" actId="20577"/>
          <ac:graphicFrameMkLst>
            <pc:docMk/>
            <pc:sldMk cId="3658978585" sldId="2147479391"/>
            <ac:graphicFrameMk id="6" creationId="{568FC8EB-615E-FF1B-87E2-EE58BE1718CF}"/>
          </ac:graphicFrameMkLst>
        </pc:graphicFrameChg>
      </pc:sldChg>
      <pc:sldChg chg="ord">
        <pc:chgData name="Li, Clara Q" userId="cbd4c3f5-ce0d-4090-839e-c30772de0bb5" providerId="ADAL" clId="{ECC0DCFA-441B-42A3-8C9A-9FB1A743DEED}" dt="2024-05-17T06:10:56.823" v="1213"/>
        <pc:sldMkLst>
          <pc:docMk/>
          <pc:sldMk cId="4035591241" sldId="2147479392"/>
        </pc:sldMkLst>
      </pc:sldChg>
      <pc:sldChg chg="addCm modCm">
        <pc:chgData name="Li, Clara Q" userId="cbd4c3f5-ce0d-4090-839e-c30772de0bb5" providerId="ADAL" clId="{ECC0DCFA-441B-42A3-8C9A-9FB1A743DEED}" dt="2024-05-17T06:29:57.803" v="2105"/>
        <pc:sldMkLst>
          <pc:docMk/>
          <pc:sldMk cId="3470727624" sldId="214747941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Li, Clara Q" userId="cbd4c3f5-ce0d-4090-839e-c30772de0bb5" providerId="ADAL" clId="{ECC0DCFA-441B-42A3-8C9A-9FB1A743DEED}" dt="2024-05-17T06:29:57.803" v="2105"/>
              <pc2:cmMkLst xmlns:pc2="http://schemas.microsoft.com/office/powerpoint/2019/9/main/command">
                <pc:docMk/>
                <pc:sldMk cId="3470727624" sldId="2147479419"/>
                <pc2:cmMk id="{25F4F51D-0947-4CE1-9D01-DE033F370FAF}"/>
              </pc2:cmMkLst>
            </pc226:cmChg>
          </p:ext>
        </pc:extLst>
      </pc:sldChg>
      <pc:sldChg chg="ord">
        <pc:chgData name="Li, Clara Q" userId="cbd4c3f5-ce0d-4090-839e-c30772de0bb5" providerId="ADAL" clId="{ECC0DCFA-441B-42A3-8C9A-9FB1A743DEED}" dt="2024-05-17T06:38:43.581" v="2231"/>
        <pc:sldMkLst>
          <pc:docMk/>
          <pc:sldMk cId="2035829881" sldId="2147479420"/>
        </pc:sldMkLst>
      </pc:sldChg>
      <pc:sldChg chg="modSp new mod">
        <pc:chgData name="Li, Clara Q" userId="cbd4c3f5-ce0d-4090-839e-c30772de0bb5" providerId="ADAL" clId="{ECC0DCFA-441B-42A3-8C9A-9FB1A743DEED}" dt="2024-05-17T06:46:17.223" v="2394" actId="20577"/>
        <pc:sldMkLst>
          <pc:docMk/>
          <pc:sldMk cId="70283790" sldId="2147479422"/>
        </pc:sldMkLst>
        <pc:spChg chg="mod">
          <ac:chgData name="Li, Clara Q" userId="cbd4c3f5-ce0d-4090-839e-c30772de0bb5" providerId="ADAL" clId="{ECC0DCFA-441B-42A3-8C9A-9FB1A743DEED}" dt="2024-05-17T06:16:21.961" v="1293" actId="20577"/>
          <ac:spMkLst>
            <pc:docMk/>
            <pc:sldMk cId="70283790" sldId="2147479422"/>
            <ac:spMk id="2" creationId="{B802A44E-495B-6F3E-AC6C-C225AAB15DD0}"/>
          </ac:spMkLst>
        </pc:spChg>
        <pc:spChg chg="mod">
          <ac:chgData name="Li, Clara Q" userId="cbd4c3f5-ce0d-4090-839e-c30772de0bb5" providerId="ADAL" clId="{ECC0DCFA-441B-42A3-8C9A-9FB1A743DEED}" dt="2024-05-17T06:46:17.223" v="2394" actId="20577"/>
          <ac:spMkLst>
            <pc:docMk/>
            <pc:sldMk cId="70283790" sldId="2147479422"/>
            <ac:spMk id="3" creationId="{D61D43E8-980A-9876-C791-C35E61806F20}"/>
          </ac:spMkLst>
        </pc:spChg>
      </pc:sldChg>
    </pc:docChg>
  </pc:docChgLst>
  <pc:docChgLst>
    <pc:chgData name="Kedalagudde, Meghashree Dattatri" userId="S::meghashree.dattatri.kedalagudde@intel.com::3bdde223-3cc2-46f9-a18e-ffee047e675d" providerId="AD" clId="Web-{1E071867-CEEC-C772-57EA-9E29FB191503}"/>
    <pc:docChg chg="mod modSld">
      <pc:chgData name="Kedalagudde, Meghashree Dattatri" userId="S::meghashree.dattatri.kedalagudde@intel.com::3bdde223-3cc2-46f9-a18e-ffee047e675d" providerId="AD" clId="Web-{1E071867-CEEC-C772-57EA-9E29FB191503}" dt="2024-05-16T20:58:46.802" v="91" actId="20577"/>
      <pc:docMkLst>
        <pc:docMk/>
      </pc:docMkLst>
      <pc:sldChg chg="modSp">
        <pc:chgData name="Kedalagudde, Meghashree Dattatri" userId="S::meghashree.dattatri.kedalagudde@intel.com::3bdde223-3cc2-46f9-a18e-ffee047e675d" providerId="AD" clId="Web-{1E071867-CEEC-C772-57EA-9E29FB191503}" dt="2024-05-16T20:58:46.802" v="91" actId="20577"/>
        <pc:sldMkLst>
          <pc:docMk/>
          <pc:sldMk cId="3254590864" sldId="366"/>
        </pc:sldMkLst>
        <pc:spChg chg="mod">
          <ac:chgData name="Kedalagudde, Meghashree Dattatri" userId="S::meghashree.dattatri.kedalagudde@intel.com::3bdde223-3cc2-46f9-a18e-ffee047e675d" providerId="AD" clId="Web-{1E071867-CEEC-C772-57EA-9E29FB191503}" dt="2024-05-16T20:58:46.802" v="91" actId="20577"/>
          <ac:spMkLst>
            <pc:docMk/>
            <pc:sldMk cId="3254590864" sldId="366"/>
            <ac:spMk id="17" creationId="{E750A505-CDB4-322D-E433-0486C9211B17}"/>
          </ac:spMkLst>
        </pc:spChg>
      </pc:sldChg>
      <pc:sldChg chg="modCm">
        <pc:chgData name="Kedalagudde, Meghashree Dattatri" userId="S::meghashree.dattatri.kedalagudde@intel.com::3bdde223-3cc2-46f9-a18e-ffee047e675d" providerId="AD" clId="Web-{1E071867-CEEC-C772-57EA-9E29FB191503}" dt="2024-05-16T20:55:35.671" v="1"/>
        <pc:sldMkLst>
          <pc:docMk/>
          <pc:sldMk cId="801738718" sldId="3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Kedalagudde, Meghashree Dattatri" userId="S::meghashree.dattatri.kedalagudde@intel.com::3bdde223-3cc2-46f9-a18e-ffee047e675d" providerId="AD" clId="Web-{1E071867-CEEC-C772-57EA-9E29FB191503}" dt="2024-05-16T20:55:35.671" v="1"/>
              <pc2:cmMkLst xmlns:pc2="http://schemas.microsoft.com/office/powerpoint/2019/9/main/command">
                <pc:docMk/>
                <pc:sldMk cId="801738718" sldId="367"/>
                <pc2:cmMk id="{9E369320-E2CE-46EE-8FB5-B03CC59B1B28}"/>
              </pc2:cmMkLst>
              <pc226:cmRplyChg chg="add">
                <pc226:chgData name="Kedalagudde, Meghashree Dattatri" userId="S::meghashree.dattatri.kedalagudde@intel.com::3bdde223-3cc2-46f9-a18e-ffee047e675d" providerId="AD" clId="Web-{1E071867-CEEC-C772-57EA-9E29FB191503}" dt="2024-05-16T20:55:35.671" v="1"/>
                <pc2:cmRplyMkLst xmlns:pc2="http://schemas.microsoft.com/office/powerpoint/2019/9/main/command">
                  <pc:docMk/>
                  <pc:sldMk cId="801738718" sldId="367"/>
                  <pc2:cmMk id="{9E369320-E2CE-46EE-8FB5-B03CC59B1B28}"/>
                  <pc2:cmRplyMk id="{D01E91A0-A776-44D3-8721-18690C7C9717}"/>
                </pc2:cmRplyMkLst>
              </pc226:cmRplyChg>
            </pc226:cmChg>
          </p:ext>
        </pc:extLst>
      </pc:sldChg>
    </pc:docChg>
  </pc:docChgLst>
  <pc:docChgLst>
    <pc:chgData name="Ali, Ansab" userId="S::ansab.ali@intel.com::14be5e7a-66dd-4e71-ba8d-54da704c3441" providerId="AD" clId="Web-{6762EEBE-AE79-6F94-E63F-4318FCD2DE7B}"/>
    <pc:docChg chg="mod">
      <pc:chgData name="Ali, Ansab" userId="S::ansab.ali@intel.com::14be5e7a-66dd-4e71-ba8d-54da704c3441" providerId="AD" clId="Web-{6762EEBE-AE79-6F94-E63F-4318FCD2DE7B}" dt="2024-05-16T15:03:18.906" v="1"/>
      <pc:docMkLst>
        <pc:docMk/>
      </pc:docMkLst>
      <pc:sldChg chg="modCm">
        <pc:chgData name="Ali, Ansab" userId="S::ansab.ali@intel.com::14be5e7a-66dd-4e71-ba8d-54da704c3441" providerId="AD" clId="Web-{6762EEBE-AE79-6F94-E63F-4318FCD2DE7B}" dt="2024-05-16T15:03:18.906" v="1"/>
        <pc:sldMkLst>
          <pc:docMk/>
          <pc:sldMk cId="1979814424" sldId="37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li, Ansab" userId="S::ansab.ali@intel.com::14be5e7a-66dd-4e71-ba8d-54da704c3441" providerId="AD" clId="Web-{6762EEBE-AE79-6F94-E63F-4318FCD2DE7B}" dt="2024-05-16T15:03:18.906" v="1"/>
              <pc2:cmMkLst xmlns:pc2="http://schemas.microsoft.com/office/powerpoint/2019/9/main/command">
                <pc:docMk/>
                <pc:sldMk cId="1979814424" sldId="371"/>
                <pc2:cmMk id="{68FBD28B-D205-4C4B-A154-EB3FE75C6F90}"/>
              </pc2:cmMkLst>
              <pc226:cmRplyChg chg="add">
                <pc226:chgData name="Ali, Ansab" userId="S::ansab.ali@intel.com::14be5e7a-66dd-4e71-ba8d-54da704c3441" providerId="AD" clId="Web-{6762EEBE-AE79-6F94-E63F-4318FCD2DE7B}" dt="2024-05-16T15:03:18.906" v="1"/>
                <pc2:cmRplyMkLst xmlns:pc2="http://schemas.microsoft.com/office/powerpoint/2019/9/main/command">
                  <pc:docMk/>
                  <pc:sldMk cId="1979814424" sldId="371"/>
                  <pc2:cmMk id="{68FBD28B-D205-4C4B-A154-EB3FE75C6F90}"/>
                  <pc2:cmRplyMk id="{70730106-12D8-4448-A332-9CA49B8E7C77}"/>
                </pc2:cmRplyMkLst>
              </pc226:cmRplyChg>
            </pc226:cmChg>
          </p:ext>
        </pc:extLst>
      </pc:sldChg>
    </pc:docChg>
  </pc:docChgLst>
  <pc:docChgLst>
    <pc:chgData name="Ali, Ansab" userId="14be5e7a-66dd-4e71-ba8d-54da704c3441" providerId="ADAL" clId="{A6A04154-7B39-44F3-90ED-4737E5BC6181}"/>
    <pc:docChg chg="delSld modSld">
      <pc:chgData name="Ali, Ansab" userId="14be5e7a-66dd-4e71-ba8d-54da704c3441" providerId="ADAL" clId="{A6A04154-7B39-44F3-90ED-4737E5BC6181}" dt="2024-05-17T19:26:50.944" v="9" actId="114"/>
      <pc:docMkLst>
        <pc:docMk/>
      </pc:docMkLst>
      <pc:sldChg chg="modSp mod modTransition delCm">
        <pc:chgData name="Ali, Ansab" userId="14be5e7a-66dd-4e71-ba8d-54da704c3441" providerId="ADAL" clId="{A6A04154-7B39-44F3-90ED-4737E5BC6181}" dt="2024-05-17T18:37:51.175" v="5" actId="14100"/>
        <pc:sldMkLst>
          <pc:docMk/>
          <pc:sldMk cId="555147735" sldId="277"/>
        </pc:sldMkLst>
        <pc:spChg chg="mod">
          <ac:chgData name="Ali, Ansab" userId="14be5e7a-66dd-4e71-ba8d-54da704c3441" providerId="ADAL" clId="{A6A04154-7B39-44F3-90ED-4737E5BC6181}" dt="2024-05-17T18:37:51.175" v="5" actId="14100"/>
          <ac:spMkLst>
            <pc:docMk/>
            <pc:sldMk cId="555147735" sldId="277"/>
            <ac:spMk id="2" creationId="{379D8112-12D1-D090-5949-0C0E9E9F6A3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li, Ansab" userId="14be5e7a-66dd-4e71-ba8d-54da704c3441" providerId="ADAL" clId="{A6A04154-7B39-44F3-90ED-4737E5BC6181}" dt="2024-05-17T18:36:25.198" v="0"/>
              <pc2:cmMkLst xmlns:pc2="http://schemas.microsoft.com/office/powerpoint/2019/9/main/command">
                <pc:docMk/>
                <pc:sldMk cId="555147735" sldId="277"/>
                <pc2:cmMk id="{E5DCF325-B687-4C33-8C37-3EE00ADD48BD}"/>
              </pc2:cmMkLst>
            </pc226:cmChg>
          </p:ext>
        </pc:extLst>
      </pc:sldChg>
      <pc:sldChg chg="modSp mod modTransition">
        <pc:chgData name="Ali, Ansab" userId="14be5e7a-66dd-4e71-ba8d-54da704c3441" providerId="ADAL" clId="{A6A04154-7B39-44F3-90ED-4737E5BC6181}" dt="2024-05-17T18:37:59.579" v="7" actId="14100"/>
        <pc:sldMkLst>
          <pc:docMk/>
          <pc:sldMk cId="3830386830" sldId="278"/>
        </pc:sldMkLst>
        <pc:spChg chg="mod">
          <ac:chgData name="Ali, Ansab" userId="14be5e7a-66dd-4e71-ba8d-54da704c3441" providerId="ADAL" clId="{A6A04154-7B39-44F3-90ED-4737E5BC6181}" dt="2024-05-17T18:37:59.579" v="7" actId="14100"/>
          <ac:spMkLst>
            <pc:docMk/>
            <pc:sldMk cId="3830386830" sldId="278"/>
            <ac:spMk id="2" creationId="{BFAE4561-0896-C63E-C9BC-B6084E94A46D}"/>
          </ac:spMkLst>
        </pc:spChg>
      </pc:sldChg>
      <pc:sldChg chg="modTransition">
        <pc:chgData name="Ali, Ansab" userId="14be5e7a-66dd-4e71-ba8d-54da704c3441" providerId="ADAL" clId="{A6A04154-7B39-44F3-90ED-4737E5BC6181}" dt="2024-05-17T18:37:06.636" v="3"/>
        <pc:sldMkLst>
          <pc:docMk/>
          <pc:sldMk cId="0" sldId="303"/>
        </pc:sldMkLst>
      </pc:sldChg>
      <pc:sldChg chg="del">
        <pc:chgData name="Ali, Ansab" userId="14be5e7a-66dd-4e71-ba8d-54da704c3441" providerId="ADAL" clId="{A6A04154-7B39-44F3-90ED-4737E5BC6181}" dt="2024-05-17T18:36:57.392" v="1" actId="47"/>
        <pc:sldMkLst>
          <pc:docMk/>
          <pc:sldMk cId="1413030373" sldId="363"/>
        </pc:sldMkLst>
      </pc:sldChg>
      <pc:sldChg chg="modSp mod modTransition delCm">
        <pc:chgData name="Ali, Ansab" userId="14be5e7a-66dd-4e71-ba8d-54da704c3441" providerId="ADAL" clId="{A6A04154-7B39-44F3-90ED-4737E5BC6181}" dt="2024-05-17T19:26:50.944" v="9" actId="114"/>
        <pc:sldMkLst>
          <pc:docMk/>
          <pc:sldMk cId="3254590864" sldId="366"/>
        </pc:sldMkLst>
        <pc:spChg chg="mod">
          <ac:chgData name="Ali, Ansab" userId="14be5e7a-66dd-4e71-ba8d-54da704c3441" providerId="ADAL" clId="{A6A04154-7B39-44F3-90ED-4737E5BC6181}" dt="2024-05-17T19:26:50.944" v="9" actId="114"/>
          <ac:spMkLst>
            <pc:docMk/>
            <pc:sldMk cId="3254590864" sldId="366"/>
            <ac:spMk id="2" creationId="{5BED84D9-3236-6729-2E2E-9DEF5FB3E6C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li, Ansab" userId="14be5e7a-66dd-4e71-ba8d-54da704c3441" providerId="ADAL" clId="{A6A04154-7B39-44F3-90ED-4737E5BC6181}" dt="2024-05-17T18:36:25.198" v="0"/>
              <pc2:cmMkLst xmlns:pc2="http://schemas.microsoft.com/office/powerpoint/2019/9/main/command">
                <pc:docMk/>
                <pc:sldMk cId="3254590864" sldId="366"/>
                <pc2:cmMk id="{CA399D78-2F48-4A30-98ED-DC6EBCF53DC4}"/>
              </pc2:cmMkLst>
            </pc226:cmChg>
            <pc226:cmChg xmlns:pc226="http://schemas.microsoft.com/office/powerpoint/2022/06/main/command" chg="del">
              <pc226:chgData name="Ali, Ansab" userId="14be5e7a-66dd-4e71-ba8d-54da704c3441" providerId="ADAL" clId="{A6A04154-7B39-44F3-90ED-4737E5BC6181}" dt="2024-05-17T18:36:25.198" v="0"/>
              <pc2:cmMkLst xmlns:pc2="http://schemas.microsoft.com/office/powerpoint/2019/9/main/command">
                <pc:docMk/>
                <pc:sldMk cId="3254590864" sldId="366"/>
                <pc2:cmMk id="{67548D89-E2F5-411A-AE4A-87ECD0105A33}"/>
              </pc2:cmMkLst>
            </pc226:cmChg>
            <pc226:cmChg xmlns:pc226="http://schemas.microsoft.com/office/powerpoint/2022/06/main/command" chg="del">
              <pc226:chgData name="Ali, Ansab" userId="14be5e7a-66dd-4e71-ba8d-54da704c3441" providerId="ADAL" clId="{A6A04154-7B39-44F3-90ED-4737E5BC6181}" dt="2024-05-17T18:36:25.198" v="0"/>
              <pc2:cmMkLst xmlns:pc2="http://schemas.microsoft.com/office/powerpoint/2019/9/main/command">
                <pc:docMk/>
                <pc:sldMk cId="3254590864" sldId="366"/>
                <pc2:cmMk id="{C1D564FA-FB75-4AA4-99C7-81026C55E6F4}"/>
              </pc2:cmMkLst>
            </pc226:cmChg>
          </p:ext>
        </pc:extLst>
      </pc:sldChg>
      <pc:sldChg chg="del delCm">
        <pc:chgData name="Ali, Ansab" userId="14be5e7a-66dd-4e71-ba8d-54da704c3441" providerId="ADAL" clId="{A6A04154-7B39-44F3-90ED-4737E5BC6181}" dt="2024-05-17T18:36:57.392" v="1" actId="47"/>
        <pc:sldMkLst>
          <pc:docMk/>
          <pc:sldMk cId="1540092075" sldId="3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li, Ansab" userId="14be5e7a-66dd-4e71-ba8d-54da704c3441" providerId="ADAL" clId="{A6A04154-7B39-44F3-90ED-4737E5BC6181}" dt="2024-05-17T18:36:25.198" v="0"/>
              <pc2:cmMkLst xmlns:pc2="http://schemas.microsoft.com/office/powerpoint/2019/9/main/command">
                <pc:docMk/>
                <pc:sldMk cId="1540092075" sldId="367"/>
                <pc2:cmMk id="{E9B15AE9-7E51-467A-8DEA-595439B0D6B8}"/>
              </pc2:cmMkLst>
            </pc226:cmChg>
          </p:ext>
        </pc:extLst>
      </pc:sldChg>
      <pc:sldChg chg="del">
        <pc:chgData name="Ali, Ansab" userId="14be5e7a-66dd-4e71-ba8d-54da704c3441" providerId="ADAL" clId="{A6A04154-7B39-44F3-90ED-4737E5BC6181}" dt="2024-05-17T18:36:57.392" v="1" actId="47"/>
        <pc:sldMkLst>
          <pc:docMk/>
          <pc:sldMk cId="1208741366" sldId="368"/>
        </pc:sldMkLst>
      </pc:sldChg>
      <pc:sldChg chg="del delCm">
        <pc:chgData name="Ali, Ansab" userId="14be5e7a-66dd-4e71-ba8d-54da704c3441" providerId="ADAL" clId="{A6A04154-7B39-44F3-90ED-4737E5BC6181}" dt="2024-05-17T18:36:57.392" v="1" actId="47"/>
        <pc:sldMkLst>
          <pc:docMk/>
          <pc:sldMk cId="3372926014" sldId="36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li, Ansab" userId="14be5e7a-66dd-4e71-ba8d-54da704c3441" providerId="ADAL" clId="{A6A04154-7B39-44F3-90ED-4737E5BC6181}" dt="2024-05-17T18:36:25.198" v="0"/>
              <pc2:cmMkLst xmlns:pc2="http://schemas.microsoft.com/office/powerpoint/2019/9/main/command">
                <pc:docMk/>
                <pc:sldMk cId="3372926014" sldId="369"/>
                <pc2:cmMk id="{4FF1C159-6FAB-46FE-A8F8-9CA9A8207D85}"/>
              </pc2:cmMkLst>
            </pc226:cmChg>
          </p:ext>
        </pc:extLst>
      </pc:sldChg>
      <pc:sldChg chg="del">
        <pc:chgData name="Ali, Ansab" userId="14be5e7a-66dd-4e71-ba8d-54da704c3441" providerId="ADAL" clId="{A6A04154-7B39-44F3-90ED-4737E5BC6181}" dt="2024-05-17T18:36:57.392" v="1" actId="47"/>
        <pc:sldMkLst>
          <pc:docMk/>
          <pc:sldMk cId="2193258084" sldId="370"/>
        </pc:sldMkLst>
      </pc:sldChg>
      <pc:sldChg chg="modTransition">
        <pc:chgData name="Ali, Ansab" userId="14be5e7a-66dd-4e71-ba8d-54da704c3441" providerId="ADAL" clId="{A6A04154-7B39-44F3-90ED-4737E5BC6181}" dt="2024-05-17T18:37:06.636" v="3"/>
        <pc:sldMkLst>
          <pc:docMk/>
          <pc:sldMk cId="0" sldId="785"/>
        </pc:sldMkLst>
      </pc:sldChg>
      <pc:sldChg chg="modTransition">
        <pc:chgData name="Ali, Ansab" userId="14be5e7a-66dd-4e71-ba8d-54da704c3441" providerId="ADAL" clId="{A6A04154-7B39-44F3-90ED-4737E5BC6181}" dt="2024-05-17T18:37:06.636" v="3"/>
        <pc:sldMkLst>
          <pc:docMk/>
          <pc:sldMk cId="2210094351" sldId="816"/>
        </pc:sldMkLst>
      </pc:sldChg>
      <pc:sldChg chg="modTransition">
        <pc:chgData name="Ali, Ansab" userId="14be5e7a-66dd-4e71-ba8d-54da704c3441" providerId="ADAL" clId="{A6A04154-7B39-44F3-90ED-4737E5BC6181}" dt="2024-05-17T18:37:06.636" v="3"/>
        <pc:sldMkLst>
          <pc:docMk/>
          <pc:sldMk cId="909600423" sldId="817"/>
        </pc:sldMkLst>
      </pc:sldChg>
      <pc:sldChg chg="modTransition">
        <pc:chgData name="Ali, Ansab" userId="14be5e7a-66dd-4e71-ba8d-54da704c3441" providerId="ADAL" clId="{A6A04154-7B39-44F3-90ED-4737E5BC6181}" dt="2024-05-17T18:37:06.636" v="3"/>
        <pc:sldMkLst>
          <pc:docMk/>
          <pc:sldMk cId="3658978585" sldId="2147479391"/>
        </pc:sldMkLst>
      </pc:sldChg>
      <pc:sldChg chg="modTransition">
        <pc:chgData name="Ali, Ansab" userId="14be5e7a-66dd-4e71-ba8d-54da704c3441" providerId="ADAL" clId="{A6A04154-7B39-44F3-90ED-4737E5BC6181}" dt="2024-05-17T18:37:06.636" v="3"/>
        <pc:sldMkLst>
          <pc:docMk/>
          <pc:sldMk cId="4035591241" sldId="2147479392"/>
        </pc:sldMkLst>
      </pc:sldChg>
      <pc:sldChg chg="modTransition">
        <pc:chgData name="Ali, Ansab" userId="14be5e7a-66dd-4e71-ba8d-54da704c3441" providerId="ADAL" clId="{A6A04154-7B39-44F3-90ED-4737E5BC6181}" dt="2024-05-17T18:37:06.636" v="3"/>
        <pc:sldMkLst>
          <pc:docMk/>
          <pc:sldMk cId="2035829881" sldId="2147479420"/>
        </pc:sldMkLst>
      </pc:sldChg>
      <pc:sldChg chg="del">
        <pc:chgData name="Ali, Ansab" userId="14be5e7a-66dd-4e71-ba8d-54da704c3441" providerId="ADAL" clId="{A6A04154-7B39-44F3-90ED-4737E5BC6181}" dt="2024-05-17T18:36:57.392" v="1" actId="47"/>
        <pc:sldMkLst>
          <pc:docMk/>
          <pc:sldMk cId="4102225238" sldId="2147479421"/>
        </pc:sldMkLst>
      </pc:sldChg>
      <pc:sldChg chg="del">
        <pc:chgData name="Ali, Ansab" userId="14be5e7a-66dd-4e71-ba8d-54da704c3441" providerId="ADAL" clId="{A6A04154-7B39-44F3-90ED-4737E5BC6181}" dt="2024-05-17T18:36:57.392" v="1" actId="47"/>
        <pc:sldMkLst>
          <pc:docMk/>
          <pc:sldMk cId="1178293313" sldId="2147479422"/>
        </pc:sldMkLst>
      </pc:sldChg>
      <pc:sldChg chg="del">
        <pc:chgData name="Ali, Ansab" userId="14be5e7a-66dd-4e71-ba8d-54da704c3441" providerId="ADAL" clId="{A6A04154-7B39-44F3-90ED-4737E5BC6181}" dt="2024-05-17T18:36:58.395" v="2" actId="47"/>
        <pc:sldMkLst>
          <pc:docMk/>
          <pc:sldMk cId="487617109" sldId="2147479423"/>
        </pc:sldMkLst>
      </pc:sldChg>
    </pc:docChg>
  </pc:docChgLst>
  <pc:docChgLst>
    <pc:chgData name="Jain, Puneet" userId="S::puneet.jain@intel.com::75cd3f4f-f229-4449-9d1d-578b6f6df20f" providerId="AD" clId="Web-{A7FBFF22-AD03-C002-4E27-C20215D487DA}"/>
    <pc:docChg chg="modSld">
      <pc:chgData name="Jain, Puneet" userId="S::puneet.jain@intel.com::75cd3f4f-f229-4449-9d1d-578b6f6df20f" providerId="AD" clId="Web-{A7FBFF22-AD03-C002-4E27-C20215D487DA}" dt="2024-05-17T19:20:17.156" v="83" actId="20577"/>
      <pc:docMkLst>
        <pc:docMk/>
      </pc:docMkLst>
      <pc:sldChg chg="modSp">
        <pc:chgData name="Jain, Puneet" userId="S::puneet.jain@intel.com::75cd3f4f-f229-4449-9d1d-578b6f6df20f" providerId="AD" clId="Web-{A7FBFF22-AD03-C002-4E27-C20215D487DA}" dt="2024-05-17T19:20:17.156" v="83" actId="20577"/>
        <pc:sldMkLst>
          <pc:docMk/>
          <pc:sldMk cId="4035591241" sldId="2147479392"/>
        </pc:sldMkLst>
        <pc:spChg chg="mod">
          <ac:chgData name="Jain, Puneet" userId="S::puneet.jain@intel.com::75cd3f4f-f229-4449-9d1d-578b6f6df20f" providerId="AD" clId="Web-{A7FBFF22-AD03-C002-4E27-C20215D487DA}" dt="2024-05-17T19:20:17.156" v="83" actId="20577"/>
          <ac:spMkLst>
            <pc:docMk/>
            <pc:sldMk cId="4035591241" sldId="2147479392"/>
            <ac:spMk id="3" creationId="{66BD98D1-6EDD-C04B-C0CA-7C59E1B6C55B}"/>
          </ac:spMkLst>
        </pc:spChg>
      </pc:sldChg>
    </pc:docChg>
  </pc:docChgLst>
  <pc:docChgLst>
    <pc:chgData name="Ding, Zongrui" userId="S::zongrui.ding@intel.com::9646a342-f7d5-49b4-a010-624a4c509006" providerId="AD" clId="Web-{2F79D62E-2F75-5E02-BF73-374685CB1BF5}"/>
    <pc:docChg chg="mod modSld">
      <pc:chgData name="Ding, Zongrui" userId="S::zongrui.ding@intel.com::9646a342-f7d5-49b4-a010-624a4c509006" providerId="AD" clId="Web-{2F79D62E-2F75-5E02-BF73-374685CB1BF5}" dt="2024-05-17T06:28:39.392" v="173" actId="20577"/>
      <pc:docMkLst>
        <pc:docMk/>
      </pc:docMkLst>
      <pc:sldChg chg="modSp addCm modCm">
        <pc:chgData name="Ding, Zongrui" userId="S::zongrui.ding@intel.com::9646a342-f7d5-49b4-a010-624a4c509006" providerId="AD" clId="Web-{2F79D62E-2F75-5E02-BF73-374685CB1BF5}" dt="2024-05-17T06:27:05.983" v="68" actId="20577"/>
        <pc:sldMkLst>
          <pc:docMk/>
          <pc:sldMk cId="3254590864" sldId="366"/>
        </pc:sldMkLst>
        <pc:spChg chg="mod">
          <ac:chgData name="Ding, Zongrui" userId="S::zongrui.ding@intel.com::9646a342-f7d5-49b4-a010-624a4c509006" providerId="AD" clId="Web-{2F79D62E-2F75-5E02-BF73-374685CB1BF5}" dt="2024-05-17T06:27:05.983" v="68" actId="20577"/>
          <ac:spMkLst>
            <pc:docMk/>
            <pc:sldMk cId="3254590864" sldId="366"/>
            <ac:spMk id="2" creationId="{5BED84D9-3236-6729-2E2E-9DEF5FB3E6CB}"/>
          </ac:spMkLst>
        </pc:spChg>
        <pc:spChg chg="mod">
          <ac:chgData name="Ding, Zongrui" userId="S::zongrui.ding@intel.com::9646a342-f7d5-49b4-a010-624a4c509006" providerId="AD" clId="Web-{2F79D62E-2F75-5E02-BF73-374685CB1BF5}" dt="2024-05-17T06:08:27.973" v="1" actId="20577"/>
          <ac:spMkLst>
            <pc:docMk/>
            <pc:sldMk cId="3254590864" sldId="366"/>
            <ac:spMk id="17" creationId="{E750A505-CDB4-322D-E433-0486C9211B1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Ding, Zongrui" userId="S::zongrui.ding@intel.com::9646a342-f7d5-49b4-a010-624a4c509006" providerId="AD" clId="Web-{2F79D62E-2F75-5E02-BF73-374685CB1BF5}" dt="2024-05-17T06:26:57.483" v="67" actId="20577"/>
              <pc2:cmMkLst xmlns:pc2="http://schemas.microsoft.com/office/powerpoint/2019/9/main/command">
                <pc:docMk/>
                <pc:sldMk cId="3254590864" sldId="366"/>
                <pc2:cmMk id="{CA399D78-2F48-4A30-98ED-DC6EBCF53DC4}"/>
              </pc2:cmMkLst>
              <pc226:cmRplyChg chg="add">
                <pc226:chgData name="Ding, Zongrui" userId="S::zongrui.ding@intel.com::9646a342-f7d5-49b4-a010-624a4c509006" providerId="AD" clId="Web-{2F79D62E-2F75-5E02-BF73-374685CB1BF5}" dt="2024-05-17T06:21:58.222" v="46"/>
                <pc2:cmRplyMkLst xmlns:pc2="http://schemas.microsoft.com/office/powerpoint/2019/9/main/command">
                  <pc:docMk/>
                  <pc:sldMk cId="3254590864" sldId="366"/>
                  <pc2:cmMk id="{CA399D78-2F48-4A30-98ED-DC6EBCF53DC4}"/>
                  <pc2:cmRplyMk id="{8B047B85-E438-4893-AC56-BD9B04CDCE2A}"/>
                </pc2:cmRplyMkLst>
              </pc226:cmRplyChg>
            </pc226:cmChg>
          </p:ext>
        </pc:extLst>
      </pc:sldChg>
      <pc:sldChg chg="modCm">
        <pc:chgData name="Ding, Zongrui" userId="S::zongrui.ding@intel.com::9646a342-f7d5-49b4-a010-624a4c509006" providerId="AD" clId="Web-{2F79D62E-2F75-5E02-BF73-374685CB1BF5}" dt="2024-05-17T06:25:36.105" v="47"/>
        <pc:sldMkLst>
          <pc:docMk/>
          <pc:sldMk cId="801738718" sldId="36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Ding, Zongrui" userId="S::zongrui.ding@intel.com::9646a342-f7d5-49b4-a010-624a4c509006" providerId="AD" clId="Web-{2F79D62E-2F75-5E02-BF73-374685CB1BF5}" dt="2024-05-17T06:25:36.105" v="47"/>
              <pc2:cmMkLst xmlns:pc2="http://schemas.microsoft.com/office/powerpoint/2019/9/main/command">
                <pc:docMk/>
                <pc:sldMk cId="801738718" sldId="367"/>
                <pc2:cmMk id="{9E369320-E2CE-46EE-8FB5-B03CC59B1B28}"/>
              </pc2:cmMkLst>
              <pc226:cmRplyChg chg="add">
                <pc226:chgData name="Ding, Zongrui" userId="S::zongrui.ding@intel.com::9646a342-f7d5-49b4-a010-624a4c509006" providerId="AD" clId="Web-{2F79D62E-2F75-5E02-BF73-374685CB1BF5}" dt="2024-05-17T06:25:36.105" v="47"/>
                <pc2:cmRplyMkLst xmlns:pc2="http://schemas.microsoft.com/office/powerpoint/2019/9/main/command">
                  <pc:docMk/>
                  <pc:sldMk cId="801738718" sldId="367"/>
                  <pc2:cmMk id="{9E369320-E2CE-46EE-8FB5-B03CC59B1B28}"/>
                  <pc2:cmRplyMk id="{08923820-DDDB-42B9-ABB8-18A091406BE7}"/>
                </pc2:cmRplyMkLst>
              </pc226:cmRplyChg>
            </pc226:cmChg>
          </p:ext>
        </pc:extLst>
      </pc:sldChg>
      <pc:sldChg chg="modSp">
        <pc:chgData name="Ding, Zongrui" userId="S::zongrui.ding@intel.com::9646a342-f7d5-49b4-a010-624a4c509006" providerId="AD" clId="Web-{2F79D62E-2F75-5E02-BF73-374685CB1BF5}" dt="2024-05-17T06:28:39.392" v="173" actId="20577"/>
        <pc:sldMkLst>
          <pc:docMk/>
          <pc:sldMk cId="1203629967" sldId="369"/>
        </pc:sldMkLst>
        <pc:spChg chg="mod">
          <ac:chgData name="Ding, Zongrui" userId="S::zongrui.ding@intel.com::9646a342-f7d5-49b4-a010-624a4c509006" providerId="AD" clId="Web-{2F79D62E-2F75-5E02-BF73-374685CB1BF5}" dt="2024-05-17T06:28:39.392" v="173" actId="20577"/>
          <ac:spMkLst>
            <pc:docMk/>
            <pc:sldMk cId="1203629967" sldId="369"/>
            <ac:spMk id="6147" creationId="{33CFEE74-7B51-47B2-8BC9-945D38E983E7}"/>
          </ac:spMkLst>
        </pc:spChg>
      </pc:sldChg>
    </pc:docChg>
  </pc:docChgLst>
  <pc:docChgLst>
    <pc:chgData name="Kolekar, Abhijeet" userId="6bde4bb4-635f-465d-b4e4-c1027a50fc61" providerId="ADAL" clId="{EDE2B285-0417-4B17-B42F-A96BEB084501}"/>
    <pc:docChg chg="undo custSel delSld modSld">
      <pc:chgData name="Kolekar, Abhijeet" userId="6bde4bb4-635f-465d-b4e4-c1027a50fc61" providerId="ADAL" clId="{EDE2B285-0417-4B17-B42F-A96BEB084501}" dt="2024-05-17T16:34:22.246" v="144" actId="20577"/>
      <pc:docMkLst>
        <pc:docMk/>
      </pc:docMkLst>
      <pc:sldChg chg="modSp mod modCm">
        <pc:chgData name="Kolekar, Abhijeet" userId="6bde4bb4-635f-465d-b4e4-c1027a50fc61" providerId="ADAL" clId="{EDE2B285-0417-4B17-B42F-A96BEB084501}" dt="2024-05-17T16:34:22.246" v="144" actId="20577"/>
        <pc:sldMkLst>
          <pc:docMk/>
          <pc:sldMk cId="3254590864" sldId="366"/>
        </pc:sldMkLst>
        <pc:spChg chg="mod">
          <ac:chgData name="Kolekar, Abhijeet" userId="6bde4bb4-635f-465d-b4e4-c1027a50fc61" providerId="ADAL" clId="{EDE2B285-0417-4B17-B42F-A96BEB084501}" dt="2024-05-17T16:34:22.246" v="144" actId="20577"/>
          <ac:spMkLst>
            <pc:docMk/>
            <pc:sldMk cId="3254590864" sldId="366"/>
            <ac:spMk id="2" creationId="{5BED84D9-3236-6729-2E2E-9DEF5FB3E6C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olekar, Abhijeet" userId="6bde4bb4-635f-465d-b4e4-c1027a50fc61" providerId="ADAL" clId="{EDE2B285-0417-4B17-B42F-A96BEB084501}" dt="2024-05-17T16:34:22.246" v="144" actId="20577"/>
              <pc2:cmMkLst xmlns:pc2="http://schemas.microsoft.com/office/powerpoint/2019/9/main/command">
                <pc:docMk/>
                <pc:sldMk cId="3254590864" sldId="366"/>
                <pc2:cmMk id="{CA399D78-2F48-4A30-98ED-DC6EBCF53DC4}"/>
              </pc2:cmMkLst>
            </pc226:cmChg>
          </p:ext>
        </pc:extLst>
      </pc:sldChg>
      <pc:sldChg chg="addSp delSp modSp del mod modCm">
        <pc:chgData name="Kolekar, Abhijeet" userId="6bde4bb4-635f-465d-b4e4-c1027a50fc61" providerId="ADAL" clId="{EDE2B285-0417-4B17-B42F-A96BEB084501}" dt="2024-05-16T21:38:16.683" v="103" actId="47"/>
        <pc:sldMkLst>
          <pc:docMk/>
          <pc:sldMk cId="1979814424" sldId="371"/>
        </pc:sldMkLst>
        <pc:spChg chg="add">
          <ac:chgData name="Kolekar, Abhijeet" userId="6bde4bb4-635f-465d-b4e4-c1027a50fc61" providerId="ADAL" clId="{EDE2B285-0417-4B17-B42F-A96BEB084501}" dt="2024-05-16T18:10:13.450" v="2"/>
          <ac:spMkLst>
            <pc:docMk/>
            <pc:sldMk cId="1979814424" sldId="371"/>
            <ac:spMk id="2" creationId="{50539AC7-8501-F047-88D3-19F160FBBA09}"/>
          </ac:spMkLst>
        </pc:spChg>
        <pc:spChg chg="add del mod">
          <ac:chgData name="Kolekar, Abhijeet" userId="6bde4bb4-635f-465d-b4e4-c1027a50fc61" providerId="ADAL" clId="{EDE2B285-0417-4B17-B42F-A96BEB084501}" dt="2024-05-16T18:11:24.617" v="9"/>
          <ac:spMkLst>
            <pc:docMk/>
            <pc:sldMk cId="1979814424" sldId="371"/>
            <ac:spMk id="4" creationId="{04D3ED4B-20DE-397C-27F0-E2CF1600613B}"/>
          </ac:spMkLst>
        </pc:spChg>
        <pc:spChg chg="add mod">
          <ac:chgData name="Kolekar, Abhijeet" userId="6bde4bb4-635f-465d-b4e4-c1027a50fc61" providerId="ADAL" clId="{EDE2B285-0417-4B17-B42F-A96BEB084501}" dt="2024-05-16T18:11:13.373" v="8"/>
          <ac:spMkLst>
            <pc:docMk/>
            <pc:sldMk cId="1979814424" sldId="371"/>
            <ac:spMk id="5" creationId="{5D47C00A-DE47-9BCE-4FA4-55D8AA375BD0}"/>
          </ac:spMkLst>
        </pc:spChg>
        <pc:spChg chg="add mod">
          <ac:chgData name="Kolekar, Abhijeet" userId="6bde4bb4-635f-465d-b4e4-c1027a50fc61" providerId="ADAL" clId="{EDE2B285-0417-4B17-B42F-A96BEB084501}" dt="2024-05-16T18:59:06.686" v="102" actId="20577"/>
          <ac:spMkLst>
            <pc:docMk/>
            <pc:sldMk cId="1979814424" sldId="371"/>
            <ac:spMk id="6" creationId="{12944A8F-4C50-A3DB-7820-2D82F306CC96}"/>
          </ac:spMkLst>
        </pc:spChg>
        <pc:spChg chg="del mod">
          <ac:chgData name="Kolekar, Abhijeet" userId="6bde4bb4-635f-465d-b4e4-c1027a50fc61" providerId="ADAL" clId="{EDE2B285-0417-4B17-B42F-A96BEB084501}" dt="2024-05-16T18:10:51.444" v="6" actId="478"/>
          <ac:spMkLst>
            <pc:docMk/>
            <pc:sldMk cId="1979814424" sldId="371"/>
            <ac:spMk id="6147" creationId="{33CFEE74-7B51-47B2-8BC9-945D38E983E7}"/>
          </ac:spMkLst>
        </pc:spChg>
        <pc:picChg chg="del mod">
          <ac:chgData name="Kolekar, Abhijeet" userId="6bde4bb4-635f-465d-b4e4-c1027a50fc61" providerId="ADAL" clId="{EDE2B285-0417-4B17-B42F-A96BEB084501}" dt="2024-05-16T18:10:36.200" v="4" actId="478"/>
          <ac:picMkLst>
            <pc:docMk/>
            <pc:sldMk cId="1979814424" sldId="371"/>
            <ac:picMk id="3" creationId="{9DCB30BB-3939-1A4E-D177-E479A0EF87F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Kolekar, Abhijeet" userId="6bde4bb4-635f-465d-b4e4-c1027a50fc61" providerId="ADAL" clId="{EDE2B285-0417-4B17-B42F-A96BEB084501}" dt="2024-05-16T18:21:23.078" v="94"/>
              <pc2:cmMkLst xmlns:pc2="http://schemas.microsoft.com/office/powerpoint/2019/9/main/command">
                <pc:docMk/>
                <pc:sldMk cId="1979814424" sldId="371"/>
                <pc2:cmMk id="{68FBD28B-D205-4C4B-A154-EB3FE75C6F90}"/>
              </pc2:cmMkLst>
              <pc226:cmRplyChg chg="add">
                <pc226:chgData name="Kolekar, Abhijeet" userId="6bde4bb4-635f-465d-b4e4-c1027a50fc61" providerId="ADAL" clId="{EDE2B285-0417-4B17-B42F-A96BEB084501}" dt="2024-05-16T06:28:26.981" v="0"/>
                <pc2:cmRplyMkLst xmlns:pc2="http://schemas.microsoft.com/office/powerpoint/2019/9/main/command">
                  <pc:docMk/>
                  <pc:sldMk cId="1979814424" sldId="371"/>
                  <pc2:cmMk id="{68FBD28B-D205-4C4B-A154-EB3FE75C6F90}"/>
                  <pc2:cmRplyMk id="{E92D24D8-02A6-482E-8A5E-5A21A40D12AB}"/>
                </pc2:cmRplyMkLst>
              </pc226:cmRplyChg>
              <pc226:cmRplyChg chg="add">
                <pc226:chgData name="Kolekar, Abhijeet" userId="6bde4bb4-635f-465d-b4e4-c1027a50fc61" providerId="ADAL" clId="{EDE2B285-0417-4B17-B42F-A96BEB084501}" dt="2024-05-16T18:21:23.078" v="94"/>
                <pc2:cmRplyMkLst xmlns:pc2="http://schemas.microsoft.com/office/powerpoint/2019/9/main/command">
                  <pc:docMk/>
                  <pc:sldMk cId="1979814424" sldId="371"/>
                  <pc2:cmMk id="{68FBD28B-D205-4C4B-A154-EB3FE75C6F90}"/>
                  <pc2:cmRplyMk id="{8E46F6F6-5307-4CD0-BC59-9993E407C037}"/>
                </pc2:cmRplyMkLst>
              </pc226:cmRplyChg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56C17E1-0B43-4DAA-9760-7C31EEFE2267}" type="datetime1">
              <a:rPr lang="en-US"/>
              <a:pPr>
                <a:defRPr/>
              </a:pPr>
              <a:t>5/17/2024</a:t>
            </a:fld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13680B6-E4E1-4623-AD91-0B3BE87DAEA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D4CFCA0-6BF0-4B09-9C77-EDA14BAD283D}" type="datetime1">
              <a:rPr lang="en-US"/>
              <a:pPr>
                <a:defRPr/>
              </a:pPr>
              <a:t>5/17/2024</a:t>
            </a:fld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3827A8F-91FB-401E-8E67-2FDF5967F3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3CDCB5F-233A-43F3-ADCA-458443457C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BB06184-5D7A-4B4B-8C0D-99C9FE81A7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C451F3B-4F78-4652-85EF-EC221513AC7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80EB950A-030E-4EF4-A0C9-BBC1EBCA6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F7EF589-5001-41EE-A808-505F3E6B8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B66F75-FC8D-4A68-A2BE-688B094AB2D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6404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3CDCB5F-233A-43F3-ADCA-458443457C0A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19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3CDCB5F-233A-43F3-ADCA-458443457C0A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3517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086103C9-0E62-4478-8743-1DED6A27C7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3GPP_TM_RD.jpg">
            <a:extLst>
              <a:ext uri="{FF2B5EF4-FFF2-40B4-BE49-F238E27FC236}">
                <a16:creationId xmlns:a16="http://schemas.microsoft.com/office/drawing/2014/main" id="{E297D30F-DB28-4763-8B6C-9A3D791F0F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96" y="192089"/>
            <a:ext cx="838192" cy="48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263B9EAB-1EAD-4CB9-B6BD-1989EE26FF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B3094E-8CA2-4B96-9393-52C4236F2771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000" b="1" spc="400">
                <a:solidFill>
                  <a:schemeClr val="tx1"/>
                </a:solidFill>
              </a:rPr>
              <a:t>S1-241044, SA#106, May 27 -31, Jeju Island, Korea</a:t>
            </a:r>
          </a:p>
        </p:txBody>
      </p:sp>
      <p:pic>
        <p:nvPicPr>
          <p:cNvPr id="11" name="Picture 10" descr="A black background with blue lines&#10;&#10;Description automatically generated">
            <a:extLst>
              <a:ext uri="{FF2B5EF4-FFF2-40B4-BE49-F238E27FC236}">
                <a16:creationId xmlns:a16="http://schemas.microsoft.com/office/drawing/2014/main" id="{78F2737D-8712-2606-3C75-64D906D406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4" y="134782"/>
            <a:ext cx="1074715" cy="6048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311165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DCCCF6B-AB5F-4227-8AC1-FD2C452DF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08E4FB-5C27-43BD-958A-C95A5BF98784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000" b="1" spc="400">
                <a:solidFill>
                  <a:schemeClr val="tx1"/>
                </a:solidFill>
              </a:rPr>
              <a:t>S1-241044, SA#106, May 27 -31, Jeju Island, Korea</a:t>
            </a:r>
          </a:p>
        </p:txBody>
      </p:sp>
      <p:pic>
        <p:nvPicPr>
          <p:cNvPr id="7" name="Picture 10" descr="3GPP_TM_RD.jpg">
            <a:extLst>
              <a:ext uri="{FF2B5EF4-FFF2-40B4-BE49-F238E27FC236}">
                <a16:creationId xmlns:a16="http://schemas.microsoft.com/office/drawing/2014/main" id="{FE3B70A6-D053-9E77-C949-A32870648C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96" y="192089"/>
            <a:ext cx="838192" cy="48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1811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85E6FBC2-1776-46B4-BAA4-C08ED08F97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ADD955-35DF-4F49-82BD-92C31FA59850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000" b="1" spc="400">
                <a:solidFill>
                  <a:schemeClr val="tx1"/>
                </a:solidFill>
              </a:rPr>
              <a:t>S1-241044, SA#106, May 27 -31, Jeju Island, Korea</a:t>
            </a:r>
          </a:p>
        </p:txBody>
      </p:sp>
      <p:pic>
        <p:nvPicPr>
          <p:cNvPr id="6" name="Picture 10" descr="3GPP_TM_RD.jpg">
            <a:extLst>
              <a:ext uri="{FF2B5EF4-FFF2-40B4-BE49-F238E27FC236}">
                <a16:creationId xmlns:a16="http://schemas.microsoft.com/office/drawing/2014/main" id="{A53BD1C0-110B-9546-F2FA-EB1A9A6950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96" y="192089"/>
            <a:ext cx="838192" cy="48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9596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1E9818-F147-4CD5-869C-72A8FDA6740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12863" y="171450"/>
            <a:ext cx="6003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854487-BFC5-4B95-9935-BC43D888B6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25F3BB0-923E-4BFD-9E97-6E17AF7D3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2" r:id="rId2"/>
    <p:sldLayoutId id="214748411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nextgalliance.org/white_papers/distributed-sensing-and-communications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884947" y="1779147"/>
            <a:ext cx="6825916" cy="135708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sz="40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Intel’s views on 6G use cases and SID organization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4180" y="3538654"/>
            <a:ext cx="7108159" cy="64717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en-US" sz="2000">
                <a:ea typeface="MS PGothic" panose="020B0600070205080204" pitchFamily="34" charset="-128"/>
              </a:rPr>
              <a:t>Intel Corporation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63" y="2071688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992441" cy="857250"/>
          </a:xfrm>
        </p:spPr>
        <p:txBody>
          <a:bodyPr/>
          <a:lstStyle/>
          <a:p>
            <a:r>
              <a:rPr lang="en-GB" altLang="en-US"/>
              <a:t>Overview of relevant use case categories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E750A505-CDB4-322D-E433-0486C9211B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40542"/>
            <a:ext cx="4008664" cy="3492181"/>
          </a:xfrm>
        </p:spPr>
        <p:txBody>
          <a:bodyPr>
            <a:normAutofit fontScale="40000" lnSpcReduction="20000"/>
          </a:bodyPr>
          <a:lstStyle/>
          <a:p>
            <a:r>
              <a:rPr lang="en-US" sz="3100"/>
              <a:t>Immersive Communication</a:t>
            </a:r>
          </a:p>
          <a:p>
            <a:pPr lvl="1"/>
            <a:r>
              <a:rPr lang="en-US" sz="2500"/>
              <a:t>Enable deeply engaging and interactive user experiences</a:t>
            </a:r>
          </a:p>
          <a:p>
            <a:pPr lvl="1"/>
            <a:r>
              <a:rPr lang="en-US" sz="2500"/>
              <a:t>Multi-Sensory XR : VR/AR gaming, virtual meetings, AR-assisted surgeries</a:t>
            </a:r>
            <a:endParaRPr lang="en-US" sz="2500">
              <a:ea typeface="Calibri"/>
              <a:cs typeface="Calibri"/>
            </a:endParaRPr>
          </a:p>
          <a:p>
            <a:pPr lvl="1"/>
            <a:r>
              <a:rPr lang="en-US" sz="2500"/>
              <a:t>Digital Twin: Smart city monitoring, manufacturing process optimization</a:t>
            </a:r>
            <a:endParaRPr lang="en-US" sz="2500">
              <a:ea typeface="Calibri"/>
              <a:cs typeface="Calibri"/>
            </a:endParaRPr>
          </a:p>
          <a:p>
            <a:pPr lvl="1"/>
            <a:r>
              <a:rPr lang="en-US" sz="2500"/>
              <a:t>Holographic Communications: Holographic video calls, virtual concerts</a:t>
            </a:r>
            <a:endParaRPr lang="en-US" sz="2500">
              <a:ea typeface="Calibri"/>
              <a:cs typeface="Calibri"/>
            </a:endParaRPr>
          </a:p>
          <a:p>
            <a:r>
              <a:rPr lang="en-US" sz="3100"/>
              <a:t>Computing Network Convergence</a:t>
            </a:r>
          </a:p>
          <a:p>
            <a:pPr lvl="1"/>
            <a:r>
              <a:rPr lang="en-US" sz="2500"/>
              <a:t>Transformation of mobile system from a wide-area network to a wide-area cloud</a:t>
            </a:r>
          </a:p>
          <a:p>
            <a:pPr lvl="1"/>
            <a:r>
              <a:rPr lang="en-US" sz="2500"/>
              <a:t>Remote Media/XR rendering, and sensory data preprocessing. </a:t>
            </a:r>
          </a:p>
          <a:p>
            <a:pPr lvl="1"/>
            <a:r>
              <a:rPr lang="en-US" sz="2500"/>
              <a:t>Design Networks for AI such as distributed inference/training, enabling </a:t>
            </a:r>
            <a:r>
              <a:rPr lang="en-GB" sz="25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 as a Service (</a:t>
            </a:r>
            <a:r>
              <a:rPr lang="en-GB" sz="2500" kern="10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AIaaS</a:t>
            </a:r>
            <a:r>
              <a:rPr lang="en-GB" sz="25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), and media personalization.</a:t>
            </a:r>
            <a:r>
              <a:rPr lang="en-US" sz="2500"/>
              <a:t> </a:t>
            </a:r>
          </a:p>
          <a:p>
            <a:r>
              <a:rPr lang="en-US" sz="3100"/>
              <a:t>AI/ML native network</a:t>
            </a:r>
          </a:p>
          <a:p>
            <a:pPr lvl="1"/>
            <a:r>
              <a:rPr lang="en-GB" sz="2500" kern="10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Enabling intelligent network automation, performance optimization</a:t>
            </a:r>
          </a:p>
          <a:p>
            <a:pPr lvl="1"/>
            <a:r>
              <a:rPr lang="en-GB" sz="2500" kern="10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AI-assisted enhancements in air interface and positioning</a:t>
            </a:r>
          </a:p>
          <a:p>
            <a:endParaRPr lang="en-US"/>
          </a:p>
          <a:p>
            <a:pPr lvl="1"/>
            <a:endParaRPr lang="en-US" sz="2100"/>
          </a:p>
        </p:txBody>
      </p:sp>
      <p:sp>
        <p:nvSpPr>
          <p:cNvPr id="2" name="Content Placeholder 16">
            <a:extLst>
              <a:ext uri="{FF2B5EF4-FFF2-40B4-BE49-F238E27FC236}">
                <a16:creationId xmlns:a16="http://schemas.microsoft.com/office/drawing/2014/main" id="{5BED84D9-3236-6729-2E2E-9DEF5FB3E6CB}"/>
              </a:ext>
            </a:extLst>
          </p:cNvPr>
          <p:cNvSpPr txBox="1">
            <a:spLocks/>
          </p:cNvSpPr>
          <p:nvPr/>
        </p:nvSpPr>
        <p:spPr bwMode="auto">
          <a:xfrm>
            <a:off x="4810125" y="1140542"/>
            <a:ext cx="3955052" cy="3492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13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Integrated Sensing and Communication</a:t>
            </a: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Integration of sensing capabilities with communication infrastructure to gather and transmit data more efficiently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Smart Transportation: Traffic management, smart parking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/>
              <a:cs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Environmental Monitoring: Real-time air quality and weather data.</a:t>
            </a:r>
            <a:endParaRPr lang="en-US" sz="1100" kern="1200">
              <a:solidFill>
                <a:srgbClr val="000000"/>
              </a:solidFill>
              <a:effectLst/>
              <a:ea typeface="+mn-ea"/>
              <a:cs typeface="Arial" panose="020B0604020202020204"/>
            </a:endParaRPr>
          </a:p>
          <a:p>
            <a:pPr algn="l" rtl="0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1300" kern="120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Sustainability</a:t>
            </a:r>
            <a:endParaRPr lang="en-US" sz="1300" kern="1200">
              <a:solidFill>
                <a:srgbClr val="000000"/>
              </a:solidFill>
              <a:effectLst/>
              <a:cs typeface="Arial" panose="020B0604020202020204"/>
            </a:endParaRPr>
          </a:p>
          <a:p>
            <a:pPr lvl="1"/>
            <a:r>
              <a:rPr lang="en-US" altLang="en-US" sz="1100"/>
              <a:t>Adopt energy-efficient network infrastructure </a:t>
            </a:r>
          </a:p>
          <a:p>
            <a:pPr lvl="1"/>
            <a:r>
              <a:rPr lang="en-US" altLang="en-US" sz="1100"/>
              <a:t>Make use of Reusable components in devices and network equipment </a:t>
            </a:r>
          </a:p>
          <a:p>
            <a:pPr lvl="1"/>
            <a:r>
              <a:rPr lang="en-US" altLang="en-US" sz="1100"/>
              <a:t>Renewable energy-powered base stations to reduce carbon footprint</a:t>
            </a:r>
          </a:p>
          <a:p>
            <a:pPr algn="l" rtl="0" eaLnBrk="0" fontAlgn="base" hangingPunct="0">
              <a:spcBef>
                <a:spcPts val="0"/>
              </a:spcBef>
              <a:spcAft>
                <a:spcPts val="0"/>
              </a:spcAft>
            </a:pPr>
            <a:r>
              <a:rPr lang="en-US" sz="1300" kern="120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Trust, Security, and Resilience</a:t>
            </a:r>
            <a:endParaRPr lang="en-US" sz="13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120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Utilize </a:t>
            </a:r>
            <a:r>
              <a:rPr lang="en-US" sz="1100" i="1" kern="120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Post-Quantum Cryptography (PQC) </a:t>
            </a:r>
            <a:r>
              <a:rPr lang="en-US" sz="1100" kern="120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to develop cryptographic standards resistant to quantum attacks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120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Implement </a:t>
            </a:r>
            <a:r>
              <a:rPr lang="en-US" sz="1100" i="1" kern="120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Zero Trust Security principles </a:t>
            </a:r>
            <a:r>
              <a:rPr lang="en-US" sz="1100" kern="120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across the network, leveraging heterogeneous computing for low latency and scalability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120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Pursue advancements in </a:t>
            </a:r>
            <a:r>
              <a:rPr lang="en-US" sz="1100" i="1" kern="120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Privacy preserving compute </a:t>
            </a:r>
            <a:r>
              <a:rPr lang="en-US" sz="1100" kern="1200">
                <a:solidFill>
                  <a:srgbClr val="000000"/>
                </a:solidFill>
                <a:effectLst/>
                <a:ea typeface="+mn-ea"/>
                <a:cs typeface="Arial" panose="020B0604020202020204"/>
              </a:rPr>
              <a:t>to protect sensitive data while enabling innovative ML applications</a:t>
            </a:r>
          </a:p>
        </p:txBody>
      </p:sp>
    </p:spTree>
    <p:extLst>
      <p:ext uri="{BB962C8B-B14F-4D97-AF65-F5344CB8AC3E}">
        <p14:creationId xmlns:p14="http://schemas.microsoft.com/office/powerpoint/2010/main" val="325459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6FBB7-143C-29C2-94D3-A5858F499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646807" cy="857250"/>
          </a:xfrm>
        </p:spPr>
        <p:txBody>
          <a:bodyPr/>
          <a:lstStyle/>
          <a:p>
            <a:r>
              <a:rPr lang="en-US" sz="2000"/>
              <a:t>Enable wide-scale immersive experience in 6G with general mobility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8FC8EB-615E-FF1B-87E2-EE58BE1718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384470"/>
              </p:ext>
            </p:extLst>
          </p:nvPr>
        </p:nvGraphicFramePr>
        <p:xfrm>
          <a:off x="457200" y="1066137"/>
          <a:ext cx="8229601" cy="3665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1616">
                  <a:extLst>
                    <a:ext uri="{9D8B030D-6E8A-4147-A177-3AD203B41FA5}">
                      <a16:colId xmlns:a16="http://schemas.microsoft.com/office/drawing/2014/main" val="891903086"/>
                    </a:ext>
                  </a:extLst>
                </a:gridCol>
                <a:gridCol w="1746738">
                  <a:extLst>
                    <a:ext uri="{9D8B030D-6E8A-4147-A177-3AD203B41FA5}">
                      <a16:colId xmlns:a16="http://schemas.microsoft.com/office/drawing/2014/main" val="2010611899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693665466"/>
                    </a:ext>
                  </a:extLst>
                </a:gridCol>
                <a:gridCol w="1793631">
                  <a:extLst>
                    <a:ext uri="{9D8B030D-6E8A-4147-A177-3AD203B41FA5}">
                      <a16:colId xmlns:a16="http://schemas.microsoft.com/office/drawing/2014/main" val="2915092743"/>
                    </a:ext>
                  </a:extLst>
                </a:gridCol>
                <a:gridCol w="1735016">
                  <a:extLst>
                    <a:ext uri="{9D8B030D-6E8A-4147-A177-3AD203B41FA5}">
                      <a16:colId xmlns:a16="http://schemas.microsoft.com/office/drawing/2014/main" val="1575975918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r>
                        <a:rPr lang="en-US" sz="1100"/>
                        <a:t>Use case examples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5G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6G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trike="noStrike"/>
                        <a:t>Typical workloads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trike="noStrike"/>
                        <a:t>Typical system requirements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4226461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100"/>
                        <a:t>XR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Indoor entertainment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Essential physical-digital world interface with general mobility</a:t>
                      </a:r>
                    </a:p>
                  </a:txBody>
                  <a:tcPr marL="68580" marR="68580" marT="34290" marB="34290"/>
                </a:tc>
                <a:tc rowSpan="6"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3D rendering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Activity/object/speech detection/recognition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Text/image/audio/video to text/image/audio/video conversion, interpretation and generation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Sensory data processing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Motion control</a:t>
                      </a:r>
                    </a:p>
                  </a:txBody>
                  <a:tcPr marL="68580" marR="68580" marT="34290" marB="34290"/>
                </a:tc>
                <a:tc rowSpan="6"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Throughput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Latency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Localized and situational-aware services with multi-user synchronization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Computing and AI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Mobility and service continuity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Data curing, storage, formatting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Energy efficiency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1100" strike="noStrike"/>
                        <a:t>Security, privacy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119639347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r>
                        <a:rPr lang="en-US" sz="1100"/>
                        <a:t>Localized mobile metaverse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Concept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Immersive user experience with general indoor/outdoor mobility and location specific services</a:t>
                      </a: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r>
                        <a:rPr lang="en-US" sz="1600"/>
                        <a:t>Sensory data processing</a:t>
                      </a:r>
                    </a:p>
                    <a:p>
                      <a:r>
                        <a:rPr lang="en-US" sz="1600"/>
                        <a:t>Situational awareness 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544012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en-US" sz="1100"/>
                        <a:t>Mobile robots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Indoor/in-campus, controlled environment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Indoor/outdoor, uncontrolled environment</a:t>
                      </a: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r>
                        <a:rPr lang="en-US" sz="1600"/>
                        <a:t>Split computing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00797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100"/>
                        <a:t>Digital twins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Physical world simulation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Real-time interactions between virtual and physical worlds</a:t>
                      </a: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2606836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en-US" sz="1100"/>
                        <a:t>Holographic communications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Concept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Anywhere. Physical-digital interface of the future. </a:t>
                      </a: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664617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en-US" sz="1100"/>
                        <a:t>Unmanned vehicles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Operate under controlled environment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Operate in any environment</a:t>
                      </a: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9351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897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D8112-12D1-D090-5949-0C0E9E9F6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875744" cy="857250"/>
          </a:xfrm>
        </p:spPr>
        <p:txBody>
          <a:bodyPr>
            <a:normAutofit/>
          </a:bodyPr>
          <a:lstStyle/>
          <a:p>
            <a:r>
              <a:rPr lang="en-US" sz="2100"/>
              <a:t>Compute Network Convergence Use case example </a:t>
            </a:r>
            <a:r>
              <a:rPr lang="en-GB" altLang="en-US" sz="2400"/>
              <a:t>– </a:t>
            </a:r>
            <a:r>
              <a:rPr lang="en-US" sz="2100"/>
              <a:t>Distributed inference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EBC5B91-5D0F-A33F-B54E-5CC067E16C19}"/>
              </a:ext>
            </a:extLst>
          </p:cNvPr>
          <p:cNvSpPr txBox="1"/>
          <p:nvPr/>
        </p:nvSpPr>
        <p:spPr>
          <a:xfrm>
            <a:off x="4251052" y="1160437"/>
            <a:ext cx="4560525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sz="1200" b="1">
                <a:latin typeface="+mn-lt"/>
                <a:cs typeface="Times New Roman" panose="02020603050405020304" pitchFamily="18" charset="0"/>
              </a:rPr>
              <a:t>Description</a:t>
            </a:r>
            <a:r>
              <a:rPr lang="en-US" sz="1200">
                <a:latin typeface="+mn-lt"/>
                <a:cs typeface="Times New Roman" panose="02020603050405020304" pitchFamily="18" charset="0"/>
              </a:rPr>
              <a:t>: The client application either uses local SLM or RAN LLM for processing based on controller decisions using real-time information on network and computing conditions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Typical application examples include AI personal assistant, text/image/video generation, etc.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Device types: smartphones, smart glasses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Example input/output format:</a:t>
            </a:r>
          </a:p>
          <a:p>
            <a:pPr marL="671513" lvl="1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Input video, output audio/text</a:t>
            </a:r>
          </a:p>
          <a:p>
            <a:pPr marL="671513" lvl="1" indent="-214313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Input text/audio, output video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sz="1400">
                <a:latin typeface="+mn-lt"/>
                <a:cs typeface="Times New Roman" panose="02020603050405020304" pitchFamily="18" charset="0"/>
              </a:rPr>
              <a:t>KPIs:</a:t>
            </a:r>
          </a:p>
          <a:p>
            <a:pPr marL="742950" lvl="1" indent="-285750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E2E Latency</a:t>
            </a:r>
          </a:p>
          <a:p>
            <a:pPr marL="742950" lvl="1" indent="-285750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System capacity (e.g., number of task completions per second)</a:t>
            </a:r>
          </a:p>
          <a:p>
            <a:pPr marL="742950" lvl="1" indent="-285750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Quality of computing results (e.g., inference accuracy, objection detection accuracy, etc.)</a:t>
            </a:r>
          </a:p>
          <a:p>
            <a:pPr marL="742950" lvl="1" indent="-285750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Efficiency (e.g., computing resource utilization efficiency, energy efficiency)</a:t>
            </a:r>
            <a:endParaRPr lang="en-US" sz="1200">
              <a:solidFill>
                <a:srgbClr val="525252"/>
              </a:solidFill>
              <a:latin typeface="IntelOne Text Light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E9C6639-0C81-7257-982C-A9171F2C6DDD}"/>
              </a:ext>
            </a:extLst>
          </p:cNvPr>
          <p:cNvGrpSpPr/>
          <p:nvPr/>
        </p:nvGrpSpPr>
        <p:grpSpPr>
          <a:xfrm>
            <a:off x="332423" y="1407576"/>
            <a:ext cx="3364171" cy="2867697"/>
            <a:chOff x="123872" y="1407576"/>
            <a:chExt cx="3761368" cy="316405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9FA897F-EE0F-A9C3-31C7-51FE3052D5BA}"/>
                </a:ext>
              </a:extLst>
            </p:cNvPr>
            <p:cNvSpPr/>
            <p:nvPr/>
          </p:nvSpPr>
          <p:spPr>
            <a:xfrm>
              <a:off x="123872" y="1407576"/>
              <a:ext cx="1192463" cy="275267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rgbClr val="FFFFFF"/>
                </a:solidFill>
                <a:latin typeface="IntelOne Text Ligh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AC5D443-39A8-1B43-CD5E-98B28F282DA9}"/>
                </a:ext>
              </a:extLst>
            </p:cNvPr>
            <p:cNvSpPr txBox="1"/>
            <p:nvPr/>
          </p:nvSpPr>
          <p:spPr>
            <a:xfrm>
              <a:off x="441569" y="4294635"/>
              <a:ext cx="4122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rgbClr val="525252"/>
                  </a:solidFill>
                  <a:latin typeface="IntelOne Text Light"/>
                </a:rPr>
                <a:t>UE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3C85EF2-484F-F7CE-10C5-12D06118FA8C}"/>
                </a:ext>
              </a:extLst>
            </p:cNvPr>
            <p:cNvSpPr/>
            <p:nvPr/>
          </p:nvSpPr>
          <p:spPr>
            <a:xfrm>
              <a:off x="207990" y="3391762"/>
              <a:ext cx="1002491" cy="7156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rgbClr val="FFFFFF"/>
                  </a:solidFill>
                  <a:latin typeface="IntelOne Text Light"/>
                </a:rPr>
                <a:t>Client-side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>
                  <a:solidFill>
                    <a:srgbClr val="FFFFFF"/>
                  </a:solidFill>
                  <a:latin typeface="IntelOne Text Light"/>
                </a:rPr>
                <a:t>SLM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DF80C50-A4B7-BDCB-0269-D7982EBB8926}"/>
                </a:ext>
              </a:extLst>
            </p:cNvPr>
            <p:cNvSpPr/>
            <p:nvPr/>
          </p:nvSpPr>
          <p:spPr>
            <a:xfrm>
              <a:off x="2429395" y="1407576"/>
              <a:ext cx="1455845" cy="281727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rgbClr val="FFFFFF"/>
                </a:solidFill>
                <a:latin typeface="IntelOne Text Ligh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3580D44-D970-D764-BD33-2626039C9B43}"/>
                </a:ext>
              </a:extLst>
            </p:cNvPr>
            <p:cNvSpPr txBox="1"/>
            <p:nvPr/>
          </p:nvSpPr>
          <p:spPr>
            <a:xfrm>
              <a:off x="2874690" y="4289856"/>
              <a:ext cx="79060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rgbClr val="525252"/>
                  </a:solidFill>
                  <a:latin typeface="IntelOne Text Light"/>
                </a:rPr>
                <a:t>Network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FCEAB96-9892-65A6-0453-775FCCE1C7DF}"/>
                </a:ext>
              </a:extLst>
            </p:cNvPr>
            <p:cNvSpPr/>
            <p:nvPr/>
          </p:nvSpPr>
          <p:spPr>
            <a:xfrm>
              <a:off x="2588472" y="3400119"/>
              <a:ext cx="1190552" cy="7601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rgbClr val="FFFFFF"/>
                  </a:solidFill>
                  <a:latin typeface="IntelOne Text Light"/>
                </a:rPr>
                <a:t>Network-side</a:t>
              </a:r>
            </a:p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rgbClr val="FFFFFF"/>
                  </a:solidFill>
                  <a:latin typeface="IntelOne Text Light"/>
                </a:rPr>
                <a:t> LLM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389C36E7-2205-FF37-21E0-7E4D21762D8B}"/>
                </a:ext>
              </a:extLst>
            </p:cNvPr>
            <p:cNvCxnSpPr>
              <a:cxnSpLocks/>
              <a:endCxn id="10" idx="0"/>
            </p:cNvCxnSpPr>
            <p:nvPr/>
          </p:nvCxnSpPr>
          <p:spPr>
            <a:xfrm>
              <a:off x="1210481" y="2160841"/>
              <a:ext cx="1973267" cy="1239278"/>
            </a:xfrm>
            <a:prstGeom prst="straightConnector1">
              <a:avLst/>
            </a:prstGeom>
            <a:ln w="38100">
              <a:solidFill>
                <a:srgbClr val="00B050"/>
              </a:solidFill>
              <a:headEnd type="triangle"/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B52FD6A-5495-66B2-15BC-C599DEF3F92B}"/>
                </a:ext>
              </a:extLst>
            </p:cNvPr>
            <p:cNvSpPr/>
            <p:nvPr/>
          </p:nvSpPr>
          <p:spPr>
            <a:xfrm>
              <a:off x="207989" y="1617162"/>
              <a:ext cx="1002492" cy="7156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rgbClr val="FFFFFF"/>
                  </a:solidFill>
                  <a:latin typeface="IntelOne Text Light"/>
                </a:rPr>
                <a:t>Client Application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1B5D9759-C513-6F6F-2EA3-B7FF06B00DB6}"/>
                </a:ext>
              </a:extLst>
            </p:cNvPr>
            <p:cNvCxnSpPr>
              <a:cxnSpLocks/>
              <a:stCxn id="12" idx="2"/>
              <a:endCxn id="7" idx="0"/>
            </p:cNvCxnSpPr>
            <p:nvPr/>
          </p:nvCxnSpPr>
          <p:spPr>
            <a:xfrm>
              <a:off x="709235" y="2332779"/>
              <a:ext cx="0" cy="1058983"/>
            </a:xfrm>
            <a:prstGeom prst="straightConnector1">
              <a:avLst/>
            </a:prstGeom>
            <a:ln w="38100">
              <a:solidFill>
                <a:srgbClr val="00B050"/>
              </a:solidFill>
              <a:headEnd type="triangle"/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A04AD17A-BA40-BAD6-0E89-D43736CC101E}"/>
                </a:ext>
              </a:extLst>
            </p:cNvPr>
            <p:cNvSpPr/>
            <p:nvPr/>
          </p:nvSpPr>
          <p:spPr>
            <a:xfrm rot="7155686">
              <a:off x="768407" y="1696905"/>
              <a:ext cx="1093338" cy="1688545"/>
            </a:xfrm>
            <a:prstGeom prst="arc">
              <a:avLst>
                <a:gd name="adj1" fmla="val 15334997"/>
                <a:gd name="adj2" fmla="val 2075016"/>
              </a:avLst>
            </a:prstGeom>
            <a:ln w="28575">
              <a:solidFill>
                <a:srgbClr val="00B050"/>
              </a:solidFill>
              <a:prstDash val="sysDash"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solidFill>
                  <a:srgbClr val="525252"/>
                </a:solidFill>
                <a:latin typeface="IntelOne Text Ligh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F1EEE1D-AD6F-81A8-6156-F189E93EC688}"/>
                </a:ext>
              </a:extLst>
            </p:cNvPr>
            <p:cNvSpPr txBox="1"/>
            <p:nvPr/>
          </p:nvSpPr>
          <p:spPr>
            <a:xfrm>
              <a:off x="1446156" y="3153767"/>
              <a:ext cx="739305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>
                  <a:solidFill>
                    <a:srgbClr val="525252"/>
                  </a:solidFill>
                  <a:latin typeface="IntelOne Text Light"/>
                </a:rPr>
                <a:t>Switch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078B471-6820-ABA0-264F-E62063A8A311}"/>
                </a:ext>
              </a:extLst>
            </p:cNvPr>
            <p:cNvSpPr/>
            <p:nvPr/>
          </p:nvSpPr>
          <p:spPr>
            <a:xfrm>
              <a:off x="2586680" y="1617162"/>
              <a:ext cx="1002492" cy="7156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rgbClr val="FFFFFF"/>
                  </a:solidFill>
                  <a:latin typeface="IntelOne Text Light"/>
                </a:rPr>
                <a:t>Controller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D5D1A77B-CC4B-0349-CDA2-C24FB3B32E28}"/>
                </a:ext>
              </a:extLst>
            </p:cNvPr>
            <p:cNvCxnSpPr>
              <a:stCxn id="30" idx="2"/>
            </p:cNvCxnSpPr>
            <p:nvPr/>
          </p:nvCxnSpPr>
          <p:spPr>
            <a:xfrm>
              <a:off x="3087926" y="2332779"/>
              <a:ext cx="209456" cy="941511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F87BD405-8BA0-67C7-BF1E-0C5DDC9AB5F1}"/>
                </a:ext>
              </a:extLst>
            </p:cNvPr>
            <p:cNvCxnSpPr/>
            <p:nvPr/>
          </p:nvCxnSpPr>
          <p:spPr>
            <a:xfrm flipH="1">
              <a:off x="991010" y="2332779"/>
              <a:ext cx="2008452" cy="1036693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2F093A8-C475-D78F-CD04-D29990B20A1C}"/>
                </a:ext>
              </a:extLst>
            </p:cNvPr>
            <p:cNvSpPr txBox="1"/>
            <p:nvPr/>
          </p:nvSpPr>
          <p:spPr>
            <a:xfrm>
              <a:off x="2222267" y="2446507"/>
              <a:ext cx="1443024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>
                  <a:solidFill>
                    <a:srgbClr val="525252"/>
                  </a:solidFill>
                  <a:latin typeface="IntelOne Text Light"/>
                </a:rPr>
                <a:t>Switch decision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514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E4561-0896-C63E-C9BC-B6084E94A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649602" cy="857250"/>
          </a:xfrm>
        </p:spPr>
        <p:txBody>
          <a:bodyPr>
            <a:normAutofit/>
          </a:bodyPr>
          <a:lstStyle/>
          <a:p>
            <a:r>
              <a:rPr lang="en-US" sz="2100"/>
              <a:t>Compute Network Convergence Use case example </a:t>
            </a:r>
            <a:r>
              <a:rPr lang="en-GB" altLang="en-US" sz="2400"/>
              <a:t>– </a:t>
            </a:r>
            <a:r>
              <a:rPr lang="en-US" sz="2000"/>
              <a:t>Application data pre-processing</a:t>
            </a:r>
            <a:r>
              <a:rPr lang="en-US" sz="2100"/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3091D8-02FD-CBEE-F596-E1EBBC8802EB}"/>
              </a:ext>
            </a:extLst>
          </p:cNvPr>
          <p:cNvSpPr txBox="1"/>
          <p:nvPr/>
        </p:nvSpPr>
        <p:spPr>
          <a:xfrm>
            <a:off x="4967906" y="1141575"/>
            <a:ext cx="3968203" cy="326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sz="1200" b="1" kern="0">
                <a:latin typeface="+mn-lt"/>
                <a:cs typeface="+mn-cs"/>
              </a:rPr>
              <a:t>D</a:t>
            </a:r>
            <a:r>
              <a:rPr lang="en-US" sz="1200" b="1">
                <a:latin typeface="+mn-lt"/>
              </a:rPr>
              <a:t>escription</a:t>
            </a:r>
            <a:r>
              <a:rPr lang="en-US" sz="1200">
                <a:latin typeface="+mn-lt"/>
              </a:rPr>
              <a:t>: The controller decide between two modes of operations:</a:t>
            </a:r>
          </a:p>
          <a:p>
            <a:pPr marL="800100" lvl="1" indent="-342900" defTabSz="6858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>
                <a:latin typeface="+mn-lt"/>
              </a:rPr>
              <a:t>UE detects object/event based on sensory/video data; uploads for RAN LLM processing only when object/event of interest is detected. </a:t>
            </a:r>
          </a:p>
          <a:p>
            <a:pPr marL="800100" lvl="1" indent="-342900" defTabSz="6858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>
                <a:latin typeface="+mn-lt"/>
              </a:rPr>
              <a:t>Update all sensory/video data to RAN LLM for processing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solidFill>
                <a:srgbClr val="525252"/>
              </a:solidFill>
              <a:latin typeface="IntelOne Text Ligh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KPIs:</a:t>
            </a:r>
            <a:endParaRPr lang="en-US" sz="1200" b="1">
              <a:latin typeface="+mn-lt"/>
              <a:cs typeface="Times New Roman" panose="02020603050405020304" pitchFamily="18" charset="0"/>
            </a:endParaRPr>
          </a:p>
          <a:p>
            <a:pPr marL="742950" lvl="1" indent="-285750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E2E Latency</a:t>
            </a:r>
          </a:p>
          <a:p>
            <a:pPr marL="742950" lvl="1" indent="-285750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System capacity (e.g., number of task completions per second)</a:t>
            </a:r>
          </a:p>
          <a:p>
            <a:pPr marL="742950" lvl="1" indent="-285750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Quality of computing results (e.g., inference accuracy, objection detection accuracy, etc.)</a:t>
            </a:r>
          </a:p>
          <a:p>
            <a:pPr marL="742950" lvl="1" indent="-285750" defTabSz="68580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200">
                <a:latin typeface="+mn-lt"/>
                <a:cs typeface="Times New Roman" panose="02020603050405020304" pitchFamily="18" charset="0"/>
              </a:rPr>
              <a:t>Efficiency (e.g., communication/computing resource utilization efficiency, energy efficiency)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616482D-A195-F93D-FDBC-42763393CF2F}"/>
              </a:ext>
            </a:extLst>
          </p:cNvPr>
          <p:cNvGrpSpPr/>
          <p:nvPr/>
        </p:nvGrpSpPr>
        <p:grpSpPr>
          <a:xfrm>
            <a:off x="313990" y="1329301"/>
            <a:ext cx="4076341" cy="2964141"/>
            <a:chOff x="277655" y="1141575"/>
            <a:chExt cx="4629587" cy="315860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EF9863B-5C4B-68EE-DC45-D57E2DCD6E62}"/>
                </a:ext>
              </a:extLst>
            </p:cNvPr>
            <p:cNvSpPr/>
            <p:nvPr/>
          </p:nvSpPr>
          <p:spPr>
            <a:xfrm>
              <a:off x="2926042" y="1141575"/>
              <a:ext cx="1981200" cy="276398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FFFFFF"/>
                </a:solidFill>
                <a:latin typeface="IntelOne Text Ligh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EA251E-0BCD-6E88-D912-FB23E1039B26}"/>
                </a:ext>
              </a:extLst>
            </p:cNvPr>
            <p:cNvSpPr/>
            <p:nvPr/>
          </p:nvSpPr>
          <p:spPr>
            <a:xfrm>
              <a:off x="277655" y="1143404"/>
              <a:ext cx="1981200" cy="276398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rgbClr val="FFFFFF"/>
                </a:solidFill>
                <a:latin typeface="IntelOne Text Light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22341A-2A0C-5EEC-5E81-BC899ABE7523}"/>
                </a:ext>
              </a:extLst>
            </p:cNvPr>
            <p:cNvSpPr/>
            <p:nvPr/>
          </p:nvSpPr>
          <p:spPr>
            <a:xfrm>
              <a:off x="405810" y="2947699"/>
              <a:ext cx="1724891" cy="808759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>
                  <a:solidFill>
                    <a:srgbClr val="FFFFFF"/>
                  </a:solidFill>
                  <a:latin typeface="IntelOne Text Light"/>
                </a:rPr>
                <a:t>Step 1 processing (e.g., object/event detection)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8FDC935-4426-41AB-3507-E8A3D77032B1}"/>
                </a:ext>
              </a:extLst>
            </p:cNvPr>
            <p:cNvSpPr/>
            <p:nvPr/>
          </p:nvSpPr>
          <p:spPr>
            <a:xfrm>
              <a:off x="3235602" y="2947698"/>
              <a:ext cx="1608860" cy="8087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>
                  <a:solidFill>
                    <a:srgbClr val="FFFFFF"/>
                  </a:solidFill>
                  <a:latin typeface="IntelOne Text Light"/>
                </a:rPr>
                <a:t>Step 2  processing (e.g., LLM)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AB52380-C173-9BFE-6F03-492853640E15}"/>
                </a:ext>
              </a:extLst>
            </p:cNvPr>
            <p:cNvSpPr/>
            <p:nvPr/>
          </p:nvSpPr>
          <p:spPr>
            <a:xfrm>
              <a:off x="405810" y="1461135"/>
              <a:ext cx="1724891" cy="7156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rgbClr val="FFFFFF"/>
                  </a:solidFill>
                  <a:latin typeface="IntelOne Text Light"/>
                </a:rPr>
                <a:t>Client Application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E23B509-81E0-1D70-1894-E5A02469EDE5}"/>
                </a:ext>
              </a:extLst>
            </p:cNvPr>
            <p:cNvSpPr txBox="1"/>
            <p:nvPr/>
          </p:nvSpPr>
          <p:spPr>
            <a:xfrm>
              <a:off x="1001556" y="4000096"/>
              <a:ext cx="44114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>
                  <a:solidFill>
                    <a:srgbClr val="525252"/>
                  </a:solidFill>
                  <a:latin typeface="IntelOne Text Light"/>
                </a:rPr>
                <a:t>UE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649EAFD-B4CB-5C16-BFF7-C5FE4B2A4F63}"/>
                </a:ext>
              </a:extLst>
            </p:cNvPr>
            <p:cNvSpPr txBox="1"/>
            <p:nvPr/>
          </p:nvSpPr>
          <p:spPr>
            <a:xfrm>
              <a:off x="3779619" y="3929160"/>
              <a:ext cx="869149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>
                  <a:solidFill>
                    <a:srgbClr val="525252"/>
                  </a:solidFill>
                  <a:latin typeface="IntelOne Text Light"/>
                </a:rPr>
                <a:t>Network</a:t>
              </a:r>
            </a:p>
          </p:txBody>
        </p:sp>
        <p:cxnSp>
          <p:nvCxnSpPr>
            <p:cNvPr id="28" name="Connector: Curved 27">
              <a:extLst>
                <a:ext uri="{FF2B5EF4-FFF2-40B4-BE49-F238E27FC236}">
                  <a16:creationId xmlns:a16="http://schemas.microsoft.com/office/drawing/2014/main" id="{670479D0-FA7D-E58E-3F9A-AF61029C4489}"/>
                </a:ext>
              </a:extLst>
            </p:cNvPr>
            <p:cNvCxnSpPr>
              <a:cxnSpLocks/>
            </p:cNvCxnSpPr>
            <p:nvPr/>
          </p:nvCxnSpPr>
          <p:spPr>
            <a:xfrm>
              <a:off x="890721" y="2176753"/>
              <a:ext cx="2344881" cy="1314593"/>
            </a:xfrm>
            <a:prstGeom prst="curvedConnector3">
              <a:avLst>
                <a:gd name="adj1" fmla="val 1256"/>
              </a:avLst>
            </a:prstGeom>
            <a:ln w="22225">
              <a:solidFill>
                <a:srgbClr val="00B05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Curved 30">
              <a:extLst>
                <a:ext uri="{FF2B5EF4-FFF2-40B4-BE49-F238E27FC236}">
                  <a16:creationId xmlns:a16="http://schemas.microsoft.com/office/drawing/2014/main" id="{FD32611D-ED5F-21EC-E671-2BAB264E3A66}"/>
                </a:ext>
              </a:extLst>
            </p:cNvPr>
            <p:cNvCxnSpPr>
              <a:cxnSpLocks/>
            </p:cNvCxnSpPr>
            <p:nvPr/>
          </p:nvCxnSpPr>
          <p:spPr>
            <a:xfrm>
              <a:off x="1886515" y="2176752"/>
              <a:ext cx="1349087" cy="961303"/>
            </a:xfrm>
            <a:prstGeom prst="curvedConnector3">
              <a:avLst>
                <a:gd name="adj1" fmla="val 20218"/>
              </a:avLst>
            </a:prstGeom>
            <a:ln w="2222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3F69157-A3F3-7B6B-088E-19365AF24625}"/>
                </a:ext>
              </a:extLst>
            </p:cNvPr>
            <p:cNvSpPr txBox="1"/>
            <p:nvPr/>
          </p:nvSpPr>
          <p:spPr>
            <a:xfrm>
              <a:off x="579125" y="2451391"/>
              <a:ext cx="736099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>
                  <a:solidFill>
                    <a:srgbClr val="525252"/>
                  </a:solidFill>
                  <a:latin typeface="IntelOne Text Light"/>
                </a:rPr>
                <a:t>Mode 1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AC8BD84-0464-5318-249E-D9FC8277CD62}"/>
                </a:ext>
              </a:extLst>
            </p:cNvPr>
            <p:cNvSpPr txBox="1"/>
            <p:nvPr/>
          </p:nvSpPr>
          <p:spPr>
            <a:xfrm>
              <a:off x="1786136" y="2457408"/>
              <a:ext cx="784189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>
                  <a:solidFill>
                    <a:srgbClr val="525252"/>
                  </a:solidFill>
                  <a:latin typeface="IntelOne Text Light"/>
                </a:rPr>
                <a:t>Mode 2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7C17666-7D44-5930-8F2A-30BA24287332}"/>
                </a:ext>
              </a:extLst>
            </p:cNvPr>
            <p:cNvSpPr/>
            <p:nvPr/>
          </p:nvSpPr>
          <p:spPr>
            <a:xfrm>
              <a:off x="3521354" y="1461135"/>
              <a:ext cx="1002879" cy="7156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rgbClr val="FFFFFF"/>
                  </a:solidFill>
                  <a:latin typeface="IntelOne Text Light"/>
                </a:rPr>
                <a:t>Controller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11C0D992-A9F2-7E9F-816F-A053F9F83C37}"/>
                </a:ext>
              </a:extLst>
            </p:cNvPr>
            <p:cNvCxnSpPr>
              <a:cxnSpLocks/>
              <a:stCxn id="39" idx="2"/>
              <a:endCxn id="5" idx="0"/>
            </p:cNvCxnSpPr>
            <p:nvPr/>
          </p:nvCxnSpPr>
          <p:spPr>
            <a:xfrm>
              <a:off x="4022794" y="2176752"/>
              <a:ext cx="17238" cy="770946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4202CC1F-F711-607C-80C7-2D04A673763B}"/>
                </a:ext>
              </a:extLst>
            </p:cNvPr>
            <p:cNvCxnSpPr>
              <a:cxnSpLocks/>
              <a:stCxn id="39" idx="2"/>
            </p:cNvCxnSpPr>
            <p:nvPr/>
          </p:nvCxnSpPr>
          <p:spPr>
            <a:xfrm flipH="1">
              <a:off x="2273576" y="2176752"/>
              <a:ext cx="1749218" cy="219798"/>
            </a:xfrm>
            <a:prstGeom prst="straightConnector1">
              <a:avLst/>
            </a:prstGeom>
            <a:ln w="222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3028673-909D-2DE5-AEF7-E3657992810E}"/>
                </a:ext>
              </a:extLst>
            </p:cNvPr>
            <p:cNvSpPr txBox="1"/>
            <p:nvPr/>
          </p:nvSpPr>
          <p:spPr>
            <a:xfrm>
              <a:off x="2566653" y="2238061"/>
              <a:ext cx="2229782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50">
                  <a:solidFill>
                    <a:srgbClr val="525252"/>
                  </a:solidFill>
                  <a:latin typeface="IntelOne Text Light"/>
                </a:rPr>
                <a:t>Mode selection decision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038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915073" cy="857250"/>
          </a:xfrm>
        </p:spPr>
        <p:txBody>
          <a:bodyPr>
            <a:normAutofit fontScale="90000"/>
          </a:bodyPr>
          <a:lstStyle/>
          <a:p>
            <a:r>
              <a:rPr lang="en-GB" altLang="en-US"/>
              <a:t>Integrated Sensing and Communication example use case – Smart Parking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46" y="1191665"/>
            <a:ext cx="4246403" cy="3774282"/>
          </a:xfrm>
        </p:spPr>
        <p:txBody>
          <a:bodyPr>
            <a:normAutofit fontScale="62500" lnSpcReduction="20000"/>
          </a:bodyPr>
          <a:lstStyle/>
          <a:p>
            <a:r>
              <a:rPr lang="en-US" altLang="en-US"/>
              <a:t>Real-Time Parking Availability Detection</a:t>
            </a:r>
          </a:p>
          <a:p>
            <a:pPr lvl="1"/>
            <a:r>
              <a:rPr lang="en-US" altLang="en-US"/>
              <a:t>Utilize sensors to detect available parking spaces in real time</a:t>
            </a:r>
          </a:p>
          <a:p>
            <a:r>
              <a:rPr lang="en-US" altLang="en-US"/>
              <a:t>Enhanced AI/ML for parking management</a:t>
            </a:r>
          </a:p>
          <a:p>
            <a:pPr lvl="1"/>
            <a:r>
              <a:rPr lang="en-US" altLang="en-US"/>
              <a:t>Incorporate AI/ML to improve detection accuracy using image recognition and sensor data</a:t>
            </a:r>
          </a:p>
          <a:p>
            <a:r>
              <a:rPr lang="en-US" altLang="en-US"/>
              <a:t>Integration with smart city infrastructure</a:t>
            </a:r>
          </a:p>
          <a:p>
            <a:pPr lvl="1"/>
            <a:r>
              <a:rPr lang="en-US" altLang="en-US"/>
              <a:t>Integrate with existing infrastructure, using BS as sensors</a:t>
            </a:r>
          </a:p>
          <a:p>
            <a:r>
              <a:rPr lang="en-US" altLang="en-US"/>
              <a:t>Cost and Energy efficiency</a:t>
            </a:r>
          </a:p>
          <a:p>
            <a:pPr lvl="1"/>
            <a:r>
              <a:rPr lang="en-US" altLang="en-US"/>
              <a:t>Reduce cost by eliminating need for additional hardware (cameras, magnetic sensors)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FFE3E2-EB04-5025-560F-D47181FF549F}"/>
              </a:ext>
            </a:extLst>
          </p:cNvPr>
          <p:cNvSpPr txBox="1"/>
          <p:nvPr/>
        </p:nvSpPr>
        <p:spPr>
          <a:xfrm>
            <a:off x="7384360" y="4596064"/>
            <a:ext cx="28190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accent1"/>
                </a:solidFill>
              </a:rPr>
              <a:t>Source: </a:t>
            </a:r>
            <a:r>
              <a:rPr lang="en-US" sz="900">
                <a:solidFill>
                  <a:schemeClr val="accent1"/>
                </a:solidFill>
                <a:hlinkClick r:id="rId2"/>
              </a:rPr>
              <a:t>NGA whitepaper</a:t>
            </a:r>
            <a:endParaRPr lang="en-US" sz="900">
              <a:solidFill>
                <a:schemeClr val="accent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FFACB39-A627-E2CA-EFB5-F6BD7254C962}"/>
              </a:ext>
            </a:extLst>
          </p:cNvPr>
          <p:cNvGrpSpPr/>
          <p:nvPr/>
        </p:nvGrpSpPr>
        <p:grpSpPr>
          <a:xfrm>
            <a:off x="5022055" y="1362773"/>
            <a:ext cx="3567310" cy="2372124"/>
            <a:chOff x="5022055" y="1362773"/>
            <a:chExt cx="3567310" cy="237212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98346BE-0ED7-AFF4-B3CD-2A2D55CF90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22055" y="1362773"/>
              <a:ext cx="3567310" cy="2372124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0134B37-0EB7-2A24-FC12-8FE131208DBC}"/>
                </a:ext>
              </a:extLst>
            </p:cNvPr>
            <p:cNvSpPr txBox="1"/>
            <p:nvPr/>
          </p:nvSpPr>
          <p:spPr>
            <a:xfrm>
              <a:off x="6243484" y="2487562"/>
              <a:ext cx="476864" cy="276999"/>
            </a:xfrm>
            <a:prstGeom prst="rect">
              <a:avLst/>
            </a:prstGeom>
            <a:solidFill>
              <a:srgbClr val="EFECE3"/>
            </a:solidFill>
          </p:spPr>
          <p:txBody>
            <a:bodyPr wrap="square" rtlCol="0">
              <a:spAutoFit/>
            </a:bodyPr>
            <a:lstStyle/>
            <a:p>
              <a:r>
                <a:rPr lang="en-US" sz="600"/>
                <a:t>Core Network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582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53CA9-FD10-D407-876D-6989304BA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 to KPI mapping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BEF33C7-4115-2A1B-22A9-F1B7DDEB9B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1144454"/>
              </p:ext>
            </p:extLst>
          </p:nvPr>
        </p:nvGraphicFramePr>
        <p:xfrm>
          <a:off x="448886" y="1252711"/>
          <a:ext cx="8217132" cy="2449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3283">
                  <a:extLst>
                    <a:ext uri="{9D8B030D-6E8A-4147-A177-3AD203B41FA5}">
                      <a16:colId xmlns:a16="http://schemas.microsoft.com/office/drawing/2014/main" val="2219026567"/>
                    </a:ext>
                  </a:extLst>
                </a:gridCol>
                <a:gridCol w="762086">
                  <a:extLst>
                    <a:ext uri="{9D8B030D-6E8A-4147-A177-3AD203B41FA5}">
                      <a16:colId xmlns:a16="http://schemas.microsoft.com/office/drawing/2014/main" val="2524971859"/>
                    </a:ext>
                  </a:extLst>
                </a:gridCol>
                <a:gridCol w="753888">
                  <a:extLst>
                    <a:ext uri="{9D8B030D-6E8A-4147-A177-3AD203B41FA5}">
                      <a16:colId xmlns:a16="http://schemas.microsoft.com/office/drawing/2014/main" val="3869922854"/>
                    </a:ext>
                  </a:extLst>
                </a:gridCol>
                <a:gridCol w="680695">
                  <a:extLst>
                    <a:ext uri="{9D8B030D-6E8A-4147-A177-3AD203B41FA5}">
                      <a16:colId xmlns:a16="http://schemas.microsoft.com/office/drawing/2014/main" val="3768991154"/>
                    </a:ext>
                  </a:extLst>
                </a:gridCol>
                <a:gridCol w="907592">
                  <a:extLst>
                    <a:ext uri="{9D8B030D-6E8A-4147-A177-3AD203B41FA5}">
                      <a16:colId xmlns:a16="http://schemas.microsoft.com/office/drawing/2014/main" val="154729706"/>
                    </a:ext>
                  </a:extLst>
                </a:gridCol>
                <a:gridCol w="900273">
                  <a:extLst>
                    <a:ext uri="{9D8B030D-6E8A-4147-A177-3AD203B41FA5}">
                      <a16:colId xmlns:a16="http://schemas.microsoft.com/office/drawing/2014/main" val="1297117416"/>
                    </a:ext>
                  </a:extLst>
                </a:gridCol>
                <a:gridCol w="688015">
                  <a:extLst>
                    <a:ext uri="{9D8B030D-6E8A-4147-A177-3AD203B41FA5}">
                      <a16:colId xmlns:a16="http://schemas.microsoft.com/office/drawing/2014/main" val="1199645581"/>
                    </a:ext>
                  </a:extLst>
                </a:gridCol>
                <a:gridCol w="1046660">
                  <a:extLst>
                    <a:ext uri="{9D8B030D-6E8A-4147-A177-3AD203B41FA5}">
                      <a16:colId xmlns:a16="http://schemas.microsoft.com/office/drawing/2014/main" val="1611584453"/>
                    </a:ext>
                  </a:extLst>
                </a:gridCol>
                <a:gridCol w="824640">
                  <a:extLst>
                    <a:ext uri="{9D8B030D-6E8A-4147-A177-3AD203B41FA5}">
                      <a16:colId xmlns:a16="http://schemas.microsoft.com/office/drawing/2014/main" val="2731943671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Data rate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Mobility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Latency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Computing and AI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positioning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Sensing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Security and resilience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Energy efficiency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653264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1100"/>
                        <a:t>Immersive communication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14030317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en-US" sz="1100" strike="noStrike"/>
                        <a:t>Computing-network convergence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822508069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en-US" sz="1100"/>
                        <a:t>Integrated communication and sensing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/>
                        <a:t>x</a:t>
                      </a:r>
                    </a:p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4400496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1100" strike="noStrike"/>
                        <a:t>AI/ML native system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 strike="sngStrike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 strike="sngStrike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 strike="sngStrike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strike="noStrike" baseline="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 strike="noStrike" baseline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 strike="noStrike" baseline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strike="noStrike" baseline="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strike="noStrike" baseline="0"/>
                        <a:t>x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48214724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1100"/>
                        <a:t>Sustainability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843042569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Trust, security and resilience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x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5026160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7CC744C-FBC3-C104-8D54-91787EFAD5FA}"/>
              </a:ext>
            </a:extLst>
          </p:cNvPr>
          <p:cNvSpPr txBox="1"/>
          <p:nvPr/>
        </p:nvSpPr>
        <p:spPr>
          <a:xfrm>
            <a:off x="921834" y="4230029"/>
            <a:ext cx="3834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Note: KPI mapping is at a high-level showing main requirements.</a:t>
            </a:r>
          </a:p>
        </p:txBody>
      </p:sp>
    </p:spTree>
    <p:extLst>
      <p:ext uri="{BB962C8B-B14F-4D97-AF65-F5344CB8AC3E}">
        <p14:creationId xmlns:p14="http://schemas.microsoft.com/office/powerpoint/2010/main" val="90960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322E-84D9-582F-1975-688F0BDE3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BD98D1-6EDD-C04B-C0CA-7C59E1B6C5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340" y="1090613"/>
            <a:ext cx="7739094" cy="3622675"/>
          </a:xfrm>
        </p:spPr>
        <p:txBody>
          <a:bodyPr>
            <a:normAutofit/>
          </a:bodyPr>
          <a:lstStyle/>
          <a:p>
            <a:r>
              <a:rPr lang="en-US" sz="2400"/>
              <a:t>Focus on consumer-driven use cases and new capabilities that can bring societal and economical value</a:t>
            </a:r>
            <a:endParaRPr lang="en-US" sz="2400">
              <a:cs typeface="Calibri"/>
            </a:endParaRPr>
          </a:p>
          <a:p>
            <a:pPr lvl="1"/>
            <a:r>
              <a:rPr lang="en-US" sz="1800"/>
              <a:t>Prioritize use cases for the overall society wellbeing</a:t>
            </a:r>
            <a:endParaRPr lang="en-US" sz="3200"/>
          </a:p>
          <a:p>
            <a:pPr lvl="1"/>
            <a:r>
              <a:rPr lang="en-US" sz="1800"/>
              <a:t>Prioritize use cases for new market opportunities and growth </a:t>
            </a:r>
          </a:p>
          <a:p>
            <a:pPr lvl="1"/>
            <a:r>
              <a:rPr lang="en-US" sz="1800">
                <a:cs typeface="Calibri"/>
              </a:rPr>
              <a:t>Consumer-driven use cases may also address certain vertical requirements, e.g., XR for collaborative work, digital twins</a:t>
            </a:r>
          </a:p>
          <a:p>
            <a:pPr lvl="1"/>
            <a:r>
              <a:rPr lang="en-US" sz="1800"/>
              <a:t>Consider extreme KPIs only when there is strong societal/business demand</a:t>
            </a:r>
            <a:endParaRPr lang="en-US" sz="1800">
              <a:cs typeface="Calibri"/>
            </a:endParaRPr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59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53CA9-FD10-D407-876D-6989304BA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549129" cy="857250"/>
          </a:xfrm>
        </p:spPr>
        <p:txBody>
          <a:bodyPr/>
          <a:lstStyle/>
          <a:p>
            <a:r>
              <a:rPr lang="en-US"/>
              <a:t>6G SA1 Study planning consideration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FD4E37-1A6F-95D4-E4D7-C60B6A232B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28701"/>
            <a:ext cx="8388350" cy="3684588"/>
          </a:xfrm>
        </p:spPr>
        <p:txBody>
          <a:bodyPr/>
          <a:lstStyle/>
          <a:p>
            <a:r>
              <a:rPr lang="en-US" sz="2000"/>
              <a:t>The 6G SA1 study should be drafted as a single SID. Multiple BB SIDs should not be the initial objective and can be created if a significant grouping of use cases is identified at a later point in time. </a:t>
            </a:r>
            <a:r>
              <a:rPr lang="en-US" sz="1800"/>
              <a:t> </a:t>
            </a:r>
          </a:p>
          <a:p>
            <a:r>
              <a:rPr lang="en-US" sz="2000"/>
              <a:t>Leverage the work done by ITU-R/other research alliances on 6G use cases and KPIs. </a:t>
            </a:r>
            <a:endParaRPr lang="en-US" sz="2000">
              <a:cs typeface="Calibri"/>
            </a:endParaRPr>
          </a:p>
          <a:p>
            <a:pPr lvl="1"/>
            <a:r>
              <a:rPr lang="en-US" sz="1600"/>
              <a:t>May create the Excel sheet with external use cases to avoid duplication of efforts. </a:t>
            </a:r>
            <a:endParaRPr lang="en-US" sz="1600">
              <a:cs typeface="Calibri"/>
            </a:endParaRPr>
          </a:p>
          <a:p>
            <a:pPr lvl="1"/>
            <a:r>
              <a:rPr lang="en-US" sz="1600"/>
              <a:t>KPIs Gap analysis with the Rel-19 5G/5G-A system. </a:t>
            </a:r>
            <a:endParaRPr lang="en-US" sz="1600">
              <a:cs typeface="Calibri"/>
            </a:endParaRPr>
          </a:p>
          <a:p>
            <a:r>
              <a:rPr lang="en-US" sz="2000"/>
              <a:t>Develop an overall 6G SA1 study workplan including key milestones </a:t>
            </a:r>
            <a:endParaRPr lang="en-US" sz="2000">
              <a:cs typeface="Calibri"/>
            </a:endParaRPr>
          </a:p>
          <a:p>
            <a:pPr lvl="1"/>
            <a:r>
              <a:rPr lang="en-US" sz="1600"/>
              <a:t>Inputs to the TSG-wide workshop in Mar 2025.</a:t>
            </a:r>
            <a:endParaRPr lang="en-US" sz="1600">
              <a:cs typeface="Calibri"/>
            </a:endParaRPr>
          </a:p>
          <a:p>
            <a:pPr lvl="1"/>
            <a:r>
              <a:rPr lang="en-US" sz="1600"/>
              <a:t>Inputs to RAN/SA2 SIDs (targeted for June 2025 approval).</a:t>
            </a:r>
            <a:endParaRPr lang="en-US" sz="1600">
              <a:cs typeface="Calibri"/>
            </a:endParaRPr>
          </a:p>
          <a:p>
            <a:pPr lvl="1"/>
            <a:r>
              <a:rPr lang="en-US" sz="1600"/>
              <a:t>Day 1 use-cases prioritization – timeline and process.</a:t>
            </a:r>
            <a:endParaRPr lang="en-US" sz="16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009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8A3056C481024897643328A8B48EB3" ma:contentTypeVersion="8" ma:contentTypeDescription="Create a new document." ma:contentTypeScope="" ma:versionID="91377eb3dc1a496f601ed80fed80da8d">
  <xsd:schema xmlns:xsd="http://www.w3.org/2001/XMLSchema" xmlns:xs="http://www.w3.org/2001/XMLSchema" xmlns:p="http://schemas.microsoft.com/office/2006/metadata/properties" xmlns:ns2="88c66240-fc67-4c8c-8f92-fa40ad03ca64" xmlns:ns3="b0efac77-adf0-465d-8357-69adbeff7ce5" targetNamespace="http://schemas.microsoft.com/office/2006/metadata/properties" ma:root="true" ma:fieldsID="4b9ad6cc8d24f15a7f6373e072d5ad08" ns2:_="" ns3:_="">
    <xsd:import namespace="88c66240-fc67-4c8c-8f92-fa40ad03ca64"/>
    <xsd:import namespace="b0efac77-adf0-465d-8357-69adbeff7c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c66240-fc67-4c8c-8f92-fa40ad03ca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efac77-adf0-465d-8357-69adbeff7c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EA59FB5-2A40-4F11-BC8E-F4EBE9DE42E8}">
  <ds:schemaRefs>
    <ds:schemaRef ds:uri="88c66240-fc67-4c8c-8f92-fa40ad03ca64"/>
    <ds:schemaRef ds:uri="b0efac77-adf0-465d-8357-69adbeff7ce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9EB8AC4-5390-4A73-B78F-AEBCF477ED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90A88C-5082-4568-8ADE-ABB9BAD75FC9}">
  <ds:schemaRefs>
    <ds:schemaRef ds:uri="88c66240-fc67-4c8c-8f92-fa40ad03ca64"/>
    <ds:schemaRef ds:uri="b0efac77-adf0-465d-8357-69adbeff7ce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1044</Words>
  <Application>Microsoft Office PowerPoint</Application>
  <PresentationFormat>On-screen Show (16:9)</PresentationFormat>
  <Paragraphs>176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MS PGothic</vt:lpstr>
      <vt:lpstr>Aptos</vt:lpstr>
      <vt:lpstr>Arial</vt:lpstr>
      <vt:lpstr>Calibri</vt:lpstr>
      <vt:lpstr>IntelOne Text Light</vt:lpstr>
      <vt:lpstr>Times New Roman</vt:lpstr>
      <vt:lpstr>Wingdings</vt:lpstr>
      <vt:lpstr>Office Theme</vt:lpstr>
      <vt:lpstr>   Intel’s views on 6G use cases and SID organization</vt:lpstr>
      <vt:lpstr>Overview of relevant use case categories</vt:lpstr>
      <vt:lpstr>Enable wide-scale immersive experience in 6G with general mobility</vt:lpstr>
      <vt:lpstr>Compute Network Convergence Use case example – Distributed inference</vt:lpstr>
      <vt:lpstr>Compute Network Convergence Use case example – Application data pre-processing </vt:lpstr>
      <vt:lpstr>Integrated Sensing and Communication example use case – Smart Parking</vt:lpstr>
      <vt:lpstr>Use case to KPI mapping</vt:lpstr>
      <vt:lpstr>Use case considerations</vt:lpstr>
      <vt:lpstr>6G SA1 Study planning consideration </vt:lpstr>
      <vt:lpstr>Thank You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Q3/Q4 Work Planning</dc:title>
  <dc:creator>06-10-2219_Puneet Jain</dc:creator>
  <cp:keywords>CTPClassification=CTP_NT</cp:keywords>
  <cp:lastModifiedBy>Intel-AA</cp:lastModifiedBy>
  <cp:revision>2</cp:revision>
  <dcterms:created xsi:type="dcterms:W3CDTF">2020-07-06T23:21:42Z</dcterms:created>
  <dcterms:modified xsi:type="dcterms:W3CDTF">2024-05-17T19:28:51Z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ae51f98a-aead-4539-a7e5-4940f899ed06</vt:lpwstr>
  </property>
  <property fmtid="{D5CDD505-2E9C-101B-9397-08002B2CF9AE}" pid="3" name="CTP_TimeStamp">
    <vt:lpwstr>2020-07-08 19:09:55Z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0x010100A58A3056C481024897643328A8B48EB3</vt:lpwstr>
  </property>
</Properties>
</file>