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03" r:id="rId2"/>
    <p:sldId id="284" r:id="rId3"/>
    <p:sldId id="280" r:id="rId4"/>
    <p:sldId id="852" r:id="rId5"/>
    <p:sldId id="285" r:id="rId6"/>
    <p:sldId id="849" r:id="rId7"/>
    <p:sldId id="295" r:id="rId8"/>
    <p:sldId id="288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3" autoAdjust="0"/>
    <p:restoredTop sz="94660"/>
  </p:normalViewPr>
  <p:slideViewPr>
    <p:cSldViewPr snapToGrid="0">
      <p:cViewPr varScale="1">
        <p:scale>
          <a:sx n="97" d="100"/>
          <a:sy n="97" d="100"/>
        </p:scale>
        <p:origin x="9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TTIN Philippe INNOV/IT-S" userId="0b61ec5a-898d-447a-a155-4dffa6a57950" providerId="ADAL" clId="{D7B5FE4B-6F87-4473-8DF3-01F0C5EBA5F5}"/>
    <pc:docChg chg="undo redo custSel addSld delSld modSld modMainMaster">
      <pc:chgData name="LOTTIN Philippe INNOV/IT-S" userId="0b61ec5a-898d-447a-a155-4dffa6a57950" providerId="ADAL" clId="{D7B5FE4B-6F87-4473-8DF3-01F0C5EBA5F5}" dt="2024-05-17T15:01:02.133" v="514" actId="20577"/>
      <pc:docMkLst>
        <pc:docMk/>
      </pc:docMkLst>
      <pc:sldChg chg="del">
        <pc:chgData name="LOTTIN Philippe INNOV/IT-S" userId="0b61ec5a-898d-447a-a155-4dffa6a57950" providerId="ADAL" clId="{D7B5FE4B-6F87-4473-8DF3-01F0C5EBA5F5}" dt="2024-04-26T08:12:28.279" v="85" actId="47"/>
        <pc:sldMkLst>
          <pc:docMk/>
          <pc:sldMk cId="2521921873" sldId="256"/>
        </pc:sldMkLst>
      </pc:sldChg>
      <pc:sldChg chg="modSp mod">
        <pc:chgData name="LOTTIN Philippe INNOV/IT-S" userId="0b61ec5a-898d-447a-a155-4dffa6a57950" providerId="ADAL" clId="{D7B5FE4B-6F87-4473-8DF3-01F0C5EBA5F5}" dt="2024-04-26T08:22:04.522" v="161" actId="108"/>
        <pc:sldMkLst>
          <pc:docMk/>
          <pc:sldMk cId="0" sldId="280"/>
        </pc:sldMkLst>
        <pc:spChg chg="mod">
          <ac:chgData name="LOTTIN Philippe INNOV/IT-S" userId="0b61ec5a-898d-447a-a155-4dffa6a57950" providerId="ADAL" clId="{D7B5FE4B-6F87-4473-8DF3-01F0C5EBA5F5}" dt="2024-04-26T08:22:04.522" v="161" actId="108"/>
          <ac:spMkLst>
            <pc:docMk/>
            <pc:sldMk cId="0" sldId="280"/>
            <ac:spMk id="3" creationId="{F93E8AFA-9E05-8B31-C64E-4B53E5E52984}"/>
          </ac:spMkLst>
        </pc:spChg>
      </pc:sldChg>
      <pc:sldChg chg="addSp delSp modSp mod">
        <pc:chgData name="LOTTIN Philippe INNOV/IT-S" userId="0b61ec5a-898d-447a-a155-4dffa6a57950" providerId="ADAL" clId="{D7B5FE4B-6F87-4473-8DF3-01F0C5EBA5F5}" dt="2024-05-15T14:38:40.534" v="503" actId="20577"/>
        <pc:sldMkLst>
          <pc:docMk/>
          <pc:sldMk cId="0" sldId="284"/>
        </pc:sldMkLst>
        <pc:spChg chg="del mod">
          <ac:chgData name="LOTTIN Philippe INNOV/IT-S" userId="0b61ec5a-898d-447a-a155-4dffa6a57950" providerId="ADAL" clId="{D7B5FE4B-6F87-4473-8DF3-01F0C5EBA5F5}" dt="2024-05-15T14:29:47.166" v="313" actId="478"/>
          <ac:spMkLst>
            <pc:docMk/>
            <pc:sldMk cId="0" sldId="284"/>
            <ac:spMk id="3" creationId="{83AC7988-BD26-A662-EEB5-6C4E5161A223}"/>
          </ac:spMkLst>
        </pc:spChg>
        <pc:spChg chg="add del mod">
          <ac:chgData name="LOTTIN Philippe INNOV/IT-S" userId="0b61ec5a-898d-447a-a155-4dffa6a57950" providerId="ADAL" clId="{D7B5FE4B-6F87-4473-8DF3-01F0C5EBA5F5}" dt="2024-05-15T14:29:50.567" v="314" actId="478"/>
          <ac:spMkLst>
            <pc:docMk/>
            <pc:sldMk cId="0" sldId="284"/>
            <ac:spMk id="5" creationId="{3A297AF0-9B09-CE56-370D-EFE869B84C24}"/>
          </ac:spMkLst>
        </pc:spChg>
        <pc:spChg chg="mod">
          <ac:chgData name="LOTTIN Philippe INNOV/IT-S" userId="0b61ec5a-898d-447a-a155-4dffa6a57950" providerId="ADAL" clId="{D7B5FE4B-6F87-4473-8DF3-01F0C5EBA5F5}" dt="2024-05-15T14:23:47.530" v="270" actId="1076"/>
          <ac:spMkLst>
            <pc:docMk/>
            <pc:sldMk cId="0" sldId="284"/>
            <ac:spMk id="11267" creationId="{1C3CE4E5-8765-2D39-45C7-B6563D59B8A1}"/>
          </ac:spMkLst>
        </pc:spChg>
        <pc:spChg chg="mod">
          <ac:chgData name="LOTTIN Philippe INNOV/IT-S" userId="0b61ec5a-898d-447a-a155-4dffa6a57950" providerId="ADAL" clId="{D7B5FE4B-6F87-4473-8DF3-01F0C5EBA5F5}" dt="2024-05-15T14:38:40.534" v="503" actId="20577"/>
          <ac:spMkLst>
            <pc:docMk/>
            <pc:sldMk cId="0" sldId="284"/>
            <ac:spMk id="11268" creationId="{9DBE9002-8792-0859-88E0-A732C211A66C}"/>
          </ac:spMkLst>
        </pc:spChg>
        <pc:picChg chg="mod">
          <ac:chgData name="LOTTIN Philippe INNOV/IT-S" userId="0b61ec5a-898d-447a-a155-4dffa6a57950" providerId="ADAL" clId="{D7B5FE4B-6F87-4473-8DF3-01F0C5EBA5F5}" dt="2024-05-15T14:36:54.426" v="394" actId="1076"/>
          <ac:picMkLst>
            <pc:docMk/>
            <pc:sldMk cId="0" sldId="284"/>
            <ac:picMk id="11269" creationId="{4DCE5950-585B-3EDA-25F1-87159ABE3B09}"/>
          </ac:picMkLst>
        </pc:picChg>
      </pc:sldChg>
      <pc:sldChg chg="modSp mod">
        <pc:chgData name="LOTTIN Philippe INNOV/IT-S" userId="0b61ec5a-898d-447a-a155-4dffa6a57950" providerId="ADAL" clId="{D7B5FE4B-6F87-4473-8DF3-01F0C5EBA5F5}" dt="2024-05-15T14:40:24.358" v="508" actId="313"/>
        <pc:sldMkLst>
          <pc:docMk/>
          <pc:sldMk cId="0" sldId="285"/>
        </pc:sldMkLst>
        <pc:spChg chg="mod">
          <ac:chgData name="LOTTIN Philippe INNOV/IT-S" userId="0b61ec5a-898d-447a-a155-4dffa6a57950" providerId="ADAL" clId="{D7B5FE4B-6F87-4473-8DF3-01F0C5EBA5F5}" dt="2024-05-15T14:40:24.358" v="508" actId="313"/>
          <ac:spMkLst>
            <pc:docMk/>
            <pc:sldMk cId="0" sldId="285"/>
            <ac:spMk id="7" creationId="{1220A6A6-77D2-D495-2BEF-D5FF0B70E7A1}"/>
          </ac:spMkLst>
        </pc:spChg>
      </pc:sldChg>
      <pc:sldChg chg="modSp mod">
        <pc:chgData name="LOTTIN Philippe INNOV/IT-S" userId="0b61ec5a-898d-447a-a155-4dffa6a57950" providerId="ADAL" clId="{D7B5FE4B-6F87-4473-8DF3-01F0C5EBA5F5}" dt="2024-05-15T14:35:33.605" v="373" actId="108"/>
        <pc:sldMkLst>
          <pc:docMk/>
          <pc:sldMk cId="0" sldId="295"/>
        </pc:sldMkLst>
        <pc:spChg chg="mod">
          <ac:chgData name="LOTTIN Philippe INNOV/IT-S" userId="0b61ec5a-898d-447a-a155-4dffa6a57950" providerId="ADAL" clId="{D7B5FE4B-6F87-4473-8DF3-01F0C5EBA5F5}" dt="2024-05-15T14:35:33.605" v="373" actId="108"/>
          <ac:spMkLst>
            <pc:docMk/>
            <pc:sldMk cId="0" sldId="295"/>
            <ac:spMk id="4" creationId="{C2277FE6-12D8-F50D-4D8D-2F8995DFB462}"/>
          </ac:spMkLst>
        </pc:spChg>
        <pc:spChg chg="mod">
          <ac:chgData name="LOTTIN Philippe INNOV/IT-S" userId="0b61ec5a-898d-447a-a155-4dffa6a57950" providerId="ADAL" clId="{D7B5FE4B-6F87-4473-8DF3-01F0C5EBA5F5}" dt="2024-05-15T14:34:03.368" v="364" actId="1076"/>
          <ac:spMkLst>
            <pc:docMk/>
            <pc:sldMk cId="0" sldId="295"/>
            <ac:spMk id="17410" creationId="{6F45CB2B-56BD-8E55-6249-4FB70BA32ED7}"/>
          </ac:spMkLst>
        </pc:spChg>
      </pc:sldChg>
      <pc:sldChg chg="addSp delSp modSp mod">
        <pc:chgData name="LOTTIN Philippe INNOV/IT-S" userId="0b61ec5a-898d-447a-a155-4dffa6a57950" providerId="ADAL" clId="{D7B5FE4B-6F87-4473-8DF3-01F0C5EBA5F5}" dt="2024-05-17T15:01:02.133" v="514" actId="20577"/>
        <pc:sldMkLst>
          <pc:docMk/>
          <pc:sldMk cId="0" sldId="303"/>
        </pc:sldMkLst>
        <pc:spChg chg="add del mod">
          <ac:chgData name="LOTTIN Philippe INNOV/IT-S" userId="0b61ec5a-898d-447a-a155-4dffa6a57950" providerId="ADAL" clId="{D7B5FE4B-6F87-4473-8DF3-01F0C5EBA5F5}" dt="2024-04-26T08:15:16.827" v="92" actId="21"/>
          <ac:spMkLst>
            <pc:docMk/>
            <pc:sldMk cId="0" sldId="303"/>
            <ac:spMk id="2" creationId="{F98C8701-1108-871C-1309-6AC3071BB561}"/>
          </ac:spMkLst>
        </pc:spChg>
        <pc:spChg chg="add mod">
          <ac:chgData name="LOTTIN Philippe INNOV/IT-S" userId="0b61ec5a-898d-447a-a155-4dffa6a57950" providerId="ADAL" clId="{D7B5FE4B-6F87-4473-8DF3-01F0C5EBA5F5}" dt="2024-04-26T08:20:08.782" v="121" actId="255"/>
          <ac:spMkLst>
            <pc:docMk/>
            <pc:sldMk cId="0" sldId="303"/>
            <ac:spMk id="3" creationId="{DD5D4BBB-ACC5-5B90-B252-8E36FD0E02A9}"/>
          </ac:spMkLst>
        </pc:spChg>
        <pc:spChg chg="add del mod">
          <ac:chgData name="LOTTIN Philippe INNOV/IT-S" userId="0b61ec5a-898d-447a-a155-4dffa6a57950" providerId="ADAL" clId="{D7B5FE4B-6F87-4473-8DF3-01F0C5EBA5F5}" dt="2024-05-15T14:36:39.068" v="392" actId="478"/>
          <ac:spMkLst>
            <pc:docMk/>
            <pc:sldMk cId="0" sldId="303"/>
            <ac:spMk id="4" creationId="{8C240860-2FF1-6826-D217-C2390A6F484C}"/>
          </ac:spMkLst>
        </pc:spChg>
        <pc:spChg chg="mod">
          <ac:chgData name="LOTTIN Philippe INNOV/IT-S" userId="0b61ec5a-898d-447a-a155-4dffa6a57950" providerId="ADAL" clId="{D7B5FE4B-6F87-4473-8DF3-01F0C5EBA5F5}" dt="2024-05-15T14:36:34.774" v="391"/>
          <ac:spMkLst>
            <pc:docMk/>
            <pc:sldMk cId="0" sldId="303"/>
            <ac:spMk id="6150" creationId="{A34C87E0-A4A3-9395-832A-6C635AFAF457}"/>
          </ac:spMkLst>
        </pc:spChg>
        <pc:spChg chg="mod">
          <ac:chgData name="LOTTIN Philippe INNOV/IT-S" userId="0b61ec5a-898d-447a-a155-4dffa6a57950" providerId="ADAL" clId="{D7B5FE4B-6F87-4473-8DF3-01F0C5EBA5F5}" dt="2024-05-17T15:01:02.133" v="514" actId="20577"/>
          <ac:spMkLst>
            <pc:docMk/>
            <pc:sldMk cId="0" sldId="303"/>
            <ac:spMk id="9219" creationId="{D3D90806-A730-2876-E094-8BFD19E014EB}"/>
          </ac:spMkLst>
        </pc:spChg>
      </pc:sldChg>
      <pc:sldChg chg="addSp delSp modSp mod">
        <pc:chgData name="LOTTIN Philippe INNOV/IT-S" userId="0b61ec5a-898d-447a-a155-4dffa6a57950" providerId="ADAL" clId="{D7B5FE4B-6F87-4473-8DF3-01F0C5EBA5F5}" dt="2024-04-26T08:38:24.211" v="226"/>
        <pc:sldMkLst>
          <pc:docMk/>
          <pc:sldMk cId="0" sldId="849"/>
        </pc:sldMkLst>
        <pc:spChg chg="add del">
          <ac:chgData name="LOTTIN Philippe INNOV/IT-S" userId="0b61ec5a-898d-447a-a155-4dffa6a57950" providerId="ADAL" clId="{D7B5FE4B-6F87-4473-8DF3-01F0C5EBA5F5}" dt="2024-04-26T08:37:19.540" v="221" actId="22"/>
          <ac:spMkLst>
            <pc:docMk/>
            <pc:sldMk cId="0" sldId="849"/>
            <ac:spMk id="4" creationId="{6DD31A3D-A57C-85A0-6EBD-E74D538994D5}"/>
          </ac:spMkLst>
        </pc:spChg>
        <pc:spChg chg="add del mod">
          <ac:chgData name="LOTTIN Philippe INNOV/IT-S" userId="0b61ec5a-898d-447a-a155-4dffa6a57950" providerId="ADAL" clId="{D7B5FE4B-6F87-4473-8DF3-01F0C5EBA5F5}" dt="2024-04-26T08:38:08.646" v="225" actId="478"/>
          <ac:spMkLst>
            <pc:docMk/>
            <pc:sldMk cId="0" sldId="849"/>
            <ac:spMk id="6" creationId="{926E4C58-6A45-16DB-CA43-3D00C6B58D6C}"/>
          </ac:spMkLst>
        </pc:spChg>
        <pc:spChg chg="add mod">
          <ac:chgData name="LOTTIN Philippe INNOV/IT-S" userId="0b61ec5a-898d-447a-a155-4dffa6a57950" providerId="ADAL" clId="{D7B5FE4B-6F87-4473-8DF3-01F0C5EBA5F5}" dt="2024-04-26T08:37:56.479" v="224"/>
          <ac:spMkLst>
            <pc:docMk/>
            <pc:sldMk cId="0" sldId="849"/>
            <ac:spMk id="7" creationId="{AC654DA7-DF74-18A1-FA0B-2EE71B12CA60}"/>
          </ac:spMkLst>
        </pc:spChg>
        <pc:spChg chg="add mod">
          <ac:chgData name="LOTTIN Philippe INNOV/IT-S" userId="0b61ec5a-898d-447a-a155-4dffa6a57950" providerId="ADAL" clId="{D7B5FE4B-6F87-4473-8DF3-01F0C5EBA5F5}" dt="2024-04-26T08:38:24.211" v="226"/>
          <ac:spMkLst>
            <pc:docMk/>
            <pc:sldMk cId="0" sldId="849"/>
            <ac:spMk id="8" creationId="{C4C5D8AF-3FC4-5B41-B9A9-672202AF9E53}"/>
          </ac:spMkLst>
        </pc:spChg>
        <pc:spChg chg="add mod">
          <ac:chgData name="LOTTIN Philippe INNOV/IT-S" userId="0b61ec5a-898d-447a-a155-4dffa6a57950" providerId="ADAL" clId="{D7B5FE4B-6F87-4473-8DF3-01F0C5EBA5F5}" dt="2024-04-26T08:38:24.211" v="226"/>
          <ac:spMkLst>
            <pc:docMk/>
            <pc:sldMk cId="0" sldId="849"/>
            <ac:spMk id="9" creationId="{53DA30C5-9B67-8DF7-4909-031183AD3789}"/>
          </ac:spMkLst>
        </pc:spChg>
        <pc:spChg chg="del">
          <ac:chgData name="LOTTIN Philippe INNOV/IT-S" userId="0b61ec5a-898d-447a-a155-4dffa6a57950" providerId="ADAL" clId="{D7B5FE4B-6F87-4473-8DF3-01F0C5EBA5F5}" dt="2024-04-26T08:37:11.982" v="219" actId="478"/>
          <ac:spMkLst>
            <pc:docMk/>
            <pc:sldMk cId="0" sldId="849"/>
            <ac:spMk id="15364" creationId="{AC3856AB-816C-0928-A2FE-58A53D039483}"/>
          </ac:spMkLst>
        </pc:spChg>
        <pc:spChg chg="del mod">
          <ac:chgData name="LOTTIN Philippe INNOV/IT-S" userId="0b61ec5a-898d-447a-a155-4dffa6a57950" providerId="ADAL" clId="{D7B5FE4B-6F87-4473-8DF3-01F0C5EBA5F5}" dt="2024-04-26T08:37:09.507" v="218" actId="478"/>
          <ac:spMkLst>
            <pc:docMk/>
            <pc:sldMk cId="0" sldId="849"/>
            <ac:spMk id="15365" creationId="{D409E711-C8A0-1A12-8431-BC09B201EFC8}"/>
          </ac:spMkLst>
        </pc:spChg>
      </pc:sldChg>
      <pc:sldChg chg="del">
        <pc:chgData name="LOTTIN Philippe INNOV/IT-S" userId="0b61ec5a-898d-447a-a155-4dffa6a57950" providerId="ADAL" clId="{D7B5FE4B-6F87-4473-8DF3-01F0C5EBA5F5}" dt="2024-05-15T14:35:48.326" v="374" actId="47"/>
        <pc:sldMkLst>
          <pc:docMk/>
          <pc:sldMk cId="0" sldId="850"/>
        </pc:sldMkLst>
      </pc:sldChg>
      <pc:sldChg chg="del">
        <pc:chgData name="LOTTIN Philippe INNOV/IT-S" userId="0b61ec5a-898d-447a-a155-4dffa6a57950" providerId="ADAL" clId="{D7B5FE4B-6F87-4473-8DF3-01F0C5EBA5F5}" dt="2024-05-15T14:35:51.367" v="375" actId="47"/>
        <pc:sldMkLst>
          <pc:docMk/>
          <pc:sldMk cId="0" sldId="851"/>
        </pc:sldMkLst>
      </pc:sldChg>
      <pc:sldChg chg="modSp mod">
        <pc:chgData name="LOTTIN Philippe INNOV/IT-S" userId="0b61ec5a-898d-447a-a155-4dffa6a57950" providerId="ADAL" clId="{D7B5FE4B-6F87-4473-8DF3-01F0C5EBA5F5}" dt="2024-04-26T08:24:32.482" v="180" actId="108"/>
        <pc:sldMkLst>
          <pc:docMk/>
          <pc:sldMk cId="0" sldId="852"/>
        </pc:sldMkLst>
        <pc:spChg chg="mod">
          <ac:chgData name="LOTTIN Philippe INNOV/IT-S" userId="0b61ec5a-898d-447a-a155-4dffa6a57950" providerId="ADAL" clId="{D7B5FE4B-6F87-4473-8DF3-01F0C5EBA5F5}" dt="2024-04-26T08:24:32.482" v="180" actId="108"/>
          <ac:spMkLst>
            <pc:docMk/>
            <pc:sldMk cId="0" sldId="852"/>
            <ac:spMk id="13317" creationId="{3C972E4A-4088-BDB8-B0FA-DF92634CAABB}"/>
          </ac:spMkLst>
        </pc:spChg>
      </pc:sldChg>
      <pc:sldChg chg="new del">
        <pc:chgData name="LOTTIN Philippe INNOV/IT-S" userId="0b61ec5a-898d-447a-a155-4dffa6a57950" providerId="ADAL" clId="{D7B5FE4B-6F87-4473-8DF3-01F0C5EBA5F5}" dt="2024-04-26T08:21:37.796" v="157" actId="47"/>
        <pc:sldMkLst>
          <pc:docMk/>
          <pc:sldMk cId="823794342" sldId="853"/>
        </pc:sldMkLst>
      </pc:sldChg>
      <pc:sldMasterChg chg="modSldLayout">
        <pc:chgData name="LOTTIN Philippe INNOV/IT-S" userId="0b61ec5a-898d-447a-a155-4dffa6a57950" providerId="ADAL" clId="{D7B5FE4B-6F87-4473-8DF3-01F0C5EBA5F5}" dt="2024-04-26T08:15:38.583" v="93"/>
        <pc:sldMasterMkLst>
          <pc:docMk/>
          <pc:sldMasterMk cId="3452311414" sldId="2147483648"/>
        </pc:sldMasterMkLst>
        <pc:sldLayoutChg chg="addSp modSp">
          <pc:chgData name="LOTTIN Philippe INNOV/IT-S" userId="0b61ec5a-898d-447a-a155-4dffa6a57950" providerId="ADAL" clId="{D7B5FE4B-6F87-4473-8DF3-01F0C5EBA5F5}" dt="2024-04-26T08:15:38.583" v="93"/>
          <pc:sldLayoutMkLst>
            <pc:docMk/>
            <pc:sldMasterMk cId="3452311414" sldId="2147483648"/>
            <pc:sldLayoutMk cId="997832605" sldId="2147483650"/>
          </pc:sldLayoutMkLst>
          <pc:spChg chg="add mod">
            <ac:chgData name="LOTTIN Philippe INNOV/IT-S" userId="0b61ec5a-898d-447a-a155-4dffa6a57950" providerId="ADAL" clId="{D7B5FE4B-6F87-4473-8DF3-01F0C5EBA5F5}" dt="2024-04-26T08:15:38.583" v="93"/>
            <ac:spMkLst>
              <pc:docMk/>
              <pc:sldMasterMk cId="3452311414" sldId="2147483648"/>
              <pc:sldLayoutMk cId="997832605" sldId="2147483650"/>
              <ac:spMk id="7" creationId="{8EC2D7AB-781F-9917-7870-5C8286F93642}"/>
            </ac:spMkLst>
          </pc:spChg>
        </pc:sldLayoutChg>
        <pc:sldLayoutChg chg="addSp modSp">
          <pc:chgData name="LOTTIN Philippe INNOV/IT-S" userId="0b61ec5a-898d-447a-a155-4dffa6a57950" providerId="ADAL" clId="{D7B5FE4B-6F87-4473-8DF3-01F0C5EBA5F5}" dt="2024-04-26T08:09:59.433" v="66"/>
          <pc:sldLayoutMkLst>
            <pc:docMk/>
            <pc:sldMasterMk cId="3452311414" sldId="2147483648"/>
            <pc:sldLayoutMk cId="2644331468" sldId="2147483657"/>
          </pc:sldLayoutMkLst>
          <pc:spChg chg="add mod">
            <ac:chgData name="LOTTIN Philippe INNOV/IT-S" userId="0b61ec5a-898d-447a-a155-4dffa6a57950" providerId="ADAL" clId="{D7B5FE4B-6F87-4473-8DF3-01F0C5EBA5F5}" dt="2024-04-26T08:09:59.433" v="66"/>
            <ac:spMkLst>
              <pc:docMk/>
              <pc:sldMasterMk cId="3452311414" sldId="2147483648"/>
              <pc:sldLayoutMk cId="2644331468" sldId="2147483657"/>
              <ac:spMk id="8" creationId="{A48138CB-A898-1F9B-4A4A-CFFF734334D3}"/>
            </ac:spMkLst>
          </pc:spChg>
          <pc:picChg chg="add mod">
            <ac:chgData name="LOTTIN Philippe INNOV/IT-S" userId="0b61ec5a-898d-447a-a155-4dffa6a57950" providerId="ADAL" clId="{D7B5FE4B-6F87-4473-8DF3-01F0C5EBA5F5}" dt="2024-04-26T08:09:59.433" v="66"/>
            <ac:picMkLst>
              <pc:docMk/>
              <pc:sldMasterMk cId="3452311414" sldId="2147483648"/>
              <pc:sldLayoutMk cId="2644331468" sldId="2147483657"/>
              <ac:picMk id="9" creationId="{2B411586-F235-CF4D-69A8-BF6F9C2BB5BE}"/>
            </ac:picMkLst>
          </pc:picChg>
          <pc:picChg chg="add mod">
            <ac:chgData name="LOTTIN Philippe INNOV/IT-S" userId="0b61ec5a-898d-447a-a155-4dffa6a57950" providerId="ADAL" clId="{D7B5FE4B-6F87-4473-8DF3-01F0C5EBA5F5}" dt="2024-04-26T08:09:59.433" v="66"/>
            <ac:picMkLst>
              <pc:docMk/>
              <pc:sldMasterMk cId="3452311414" sldId="2147483648"/>
              <pc:sldLayoutMk cId="2644331468" sldId="2147483657"/>
              <ac:picMk id="10" creationId="{E7DBC469-E91D-B996-D3D2-BA5AEDC30EA1}"/>
            </ac:picMkLst>
          </pc:picChg>
        </pc:sldLayoutChg>
        <pc:sldLayoutChg chg="addSp delSp modSp mod">
          <pc:chgData name="LOTTIN Philippe INNOV/IT-S" userId="0b61ec5a-898d-447a-a155-4dffa6a57950" providerId="ADAL" clId="{D7B5FE4B-6F87-4473-8DF3-01F0C5EBA5F5}" dt="2024-04-26T08:08:39.092" v="65" actId="1076"/>
          <pc:sldLayoutMkLst>
            <pc:docMk/>
            <pc:sldMasterMk cId="3452311414" sldId="2147483648"/>
            <pc:sldLayoutMk cId="2955729455" sldId="2147483660"/>
          </pc:sldLayoutMkLst>
          <pc:spChg chg="mod">
            <ac:chgData name="LOTTIN Philippe INNOV/IT-S" userId="0b61ec5a-898d-447a-a155-4dffa6a57950" providerId="ADAL" clId="{D7B5FE4B-6F87-4473-8DF3-01F0C5EBA5F5}" dt="2024-04-26T08:08:39.092" v="65" actId="1076"/>
            <ac:spMkLst>
              <pc:docMk/>
              <pc:sldMasterMk cId="3452311414" sldId="2147483648"/>
              <pc:sldLayoutMk cId="2955729455" sldId="2147483660"/>
              <ac:spMk id="3" creationId="{00000000-0000-0000-0000-000000000000}"/>
            </ac:spMkLst>
          </pc:spChg>
          <pc:spChg chg="add del">
            <ac:chgData name="LOTTIN Philippe INNOV/IT-S" userId="0b61ec5a-898d-447a-a155-4dffa6a57950" providerId="ADAL" clId="{D7B5FE4B-6F87-4473-8DF3-01F0C5EBA5F5}" dt="2024-04-26T08:06:25.560" v="6" actId="22"/>
            <ac:spMkLst>
              <pc:docMk/>
              <pc:sldMasterMk cId="3452311414" sldId="2147483648"/>
              <pc:sldLayoutMk cId="2955729455" sldId="2147483660"/>
              <ac:spMk id="5" creationId="{C0181274-F4A4-2538-D29C-46A176D8A8BA}"/>
            </ac:spMkLst>
          </pc:spChg>
          <pc:picChg chg="add mod">
            <ac:chgData name="LOTTIN Philippe INNOV/IT-S" userId="0b61ec5a-898d-447a-a155-4dffa6a57950" providerId="ADAL" clId="{D7B5FE4B-6F87-4473-8DF3-01F0C5EBA5F5}" dt="2024-04-26T08:08:34.674" v="64" actId="1076"/>
            <ac:picMkLst>
              <pc:docMk/>
              <pc:sldMasterMk cId="3452311414" sldId="2147483648"/>
              <pc:sldLayoutMk cId="2955729455" sldId="2147483660"/>
              <ac:picMk id="7" creationId="{CB551E9E-C691-CB54-202C-137B8619ABE3}"/>
            </ac:picMkLst>
          </pc:picChg>
          <pc:picChg chg="add mod">
            <ac:chgData name="LOTTIN Philippe INNOV/IT-S" userId="0b61ec5a-898d-447a-a155-4dffa6a57950" providerId="ADAL" clId="{D7B5FE4B-6F87-4473-8DF3-01F0C5EBA5F5}" dt="2024-04-26T08:02:21.940" v="3" actId="14100"/>
            <ac:picMkLst>
              <pc:docMk/>
              <pc:sldMasterMk cId="3452311414" sldId="2147483648"/>
              <pc:sldLayoutMk cId="2955729455" sldId="2147483660"/>
              <ac:picMk id="16386" creationId="{066666E6-E63A-B9EA-FEE8-0DC6F3AA609F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4D5E1-729A-4DAA-9926-D11BF82AAA2A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89A07-43F4-4AF0-91D6-970D9C8699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8788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74FCE5A2-9ADB-D4BC-6161-4EBCEC1C09B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FB59DF-9CFC-41BE-BACE-0021A34D519B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CEC11854-1F2B-7408-BC78-D0E41ACF24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85300D1E-E492-A671-FF86-B7F063A432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478B78A4-491A-40D7-A324-C33E50E0FA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DD03F24-907B-4D64-8E34-30A80B55E173}" type="slidenum">
              <a:rPr lang="en-GB" altLang="en-US" smtClean="0"/>
              <a:pPr>
                <a:spcBef>
                  <a:spcPct val="0"/>
                </a:spcBef>
              </a:pPr>
              <a:t>6</a:t>
            </a:fld>
            <a:endParaRPr lang="en-GB" altLang="en-US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E81A563C-AC13-1261-D46A-BD733CCAE0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D57986ED-A71C-5867-CA82-C829D40A4D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>
            <a:extLst>
              <a:ext uri="{FF2B5EF4-FFF2-40B4-BE49-F238E27FC236}">
                <a16:creationId xmlns:a16="http://schemas.microsoft.com/office/drawing/2014/main" id="{FAE625F8-20EB-57A9-C37B-3434EF284F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Espace réservé des notes 2">
            <a:extLst>
              <a:ext uri="{FF2B5EF4-FFF2-40B4-BE49-F238E27FC236}">
                <a16:creationId xmlns:a16="http://schemas.microsoft.com/office/drawing/2014/main" id="{AFEB6F28-1ECA-36BA-4FBA-010133437D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19460" name="Espace réservé du numéro de diapositive 3">
            <a:extLst>
              <a:ext uri="{FF2B5EF4-FFF2-40B4-BE49-F238E27FC236}">
                <a16:creationId xmlns:a16="http://schemas.microsoft.com/office/drawing/2014/main" id="{56D32C89-6F9E-7E5A-094F-812108E432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703390B4-BBD9-426E-9D2E-7961555D600A}" type="slidenum">
              <a:rPr lang="en-GB" altLang="fr-FR" sz="1200" smtClean="0">
                <a:latin typeface="Times New Roman" panose="02020603050405020304" pitchFamily="18" charset="0"/>
              </a:rPr>
              <a:pPr/>
              <a:t>8</a:t>
            </a:fld>
            <a:endParaRPr lang="en-GB" altLang="fr-FR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D65554-0DF5-A987-004E-75C05FFD82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9CFACF0-A8D3-0614-EB36-BC707DB44F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4357C2-F40B-255E-BA6D-867CC0BB6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D0975BB-4E15-E147-FCD8-FE9DC4D00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F811C9B-E443-591C-E55D-70EF0A9F6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0416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E56631-BF1C-5A7C-FA2A-57BC3470B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203E50A-9BD0-4469-9E80-9B8ED6C8D4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887C51-D2EE-9C55-E6BB-E6E6B9F39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F6EF5A3-F360-3F61-DC95-67AF7683A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73DC95B-DEF6-7014-3045-B9029D9F1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0458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A3D1889-794C-27AC-6415-50B0D8B286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E061046-B646-B73C-A691-F630C8D7C1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8795F4E-31C6-03E8-1BDA-52AB4E0AC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4C5656E-FFD7-4A45-8BCF-FEE39EFB5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351CCF-59F6-93A2-4967-05FC7154F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3054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458A399B-80EF-8124-DD67-AF275DA7FF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679404" y="6378994"/>
            <a:ext cx="1369280" cy="350711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 dirty="0"/>
              <a:t>3GPP 2024</a:t>
            </a:r>
            <a:endParaRPr lang="en-GB" dirty="0"/>
          </a:p>
        </p:txBody>
      </p:sp>
      <p:pic>
        <p:nvPicPr>
          <p:cNvPr id="16386" name="Picture 2" descr="Qu'est que le 3GPP ? Une coopération mondiale pour normaliser les télé">
            <a:extLst>
              <a:ext uri="{FF2B5EF4-FFF2-40B4-BE49-F238E27FC236}">
                <a16:creationId xmlns:a16="http://schemas.microsoft.com/office/drawing/2014/main" id="{066666E6-E63A-B9EA-FEE8-0DC6F3AA609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8404" y="302125"/>
            <a:ext cx="2515604" cy="167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 descr="Une image contenant cercle, texte, noir, noir et blanc&#10;&#10;Description générée automatiquement">
            <a:extLst>
              <a:ext uri="{FF2B5EF4-FFF2-40B4-BE49-F238E27FC236}">
                <a16:creationId xmlns:a16="http://schemas.microsoft.com/office/drawing/2014/main" id="{CB551E9E-C691-CB54-202C-137B8619ABE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088" y="6434034"/>
            <a:ext cx="240632" cy="24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729455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18359" y="357717"/>
            <a:ext cx="8129119" cy="5708649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7333" baseline="0"/>
            </a:lvl1pPr>
            <a:lvl2pPr>
              <a:lnSpc>
                <a:spcPct val="85000"/>
              </a:lnSpc>
              <a:spcBef>
                <a:spcPts val="0"/>
              </a:spcBef>
              <a:defRPr sz="7333"/>
            </a:lvl2pPr>
            <a:lvl3pPr>
              <a:defRPr sz="7333"/>
            </a:lvl3pPr>
            <a:lvl4pPr>
              <a:defRPr sz="7333"/>
            </a:lvl4pPr>
            <a:lvl5pPr>
              <a:defRPr sz="7333"/>
            </a:lvl5pPr>
          </a:lstStyle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277109714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19101" y="357717"/>
            <a:ext cx="11353799" cy="5708649"/>
          </a:xfrm>
        </p:spPr>
        <p:txBody>
          <a:bodyPr/>
          <a:lstStyle>
            <a:lvl1pPr>
              <a:spcBef>
                <a:spcPts val="0"/>
              </a:spcBef>
              <a:defRPr sz="4000"/>
            </a:lvl1pPr>
            <a:lvl2pPr marL="478355" indent="-478355">
              <a:spcBef>
                <a:spcPts val="0"/>
              </a:spcBef>
              <a:buClrTx/>
              <a:buSzPct val="100000"/>
              <a:buFont typeface="+mj-lt"/>
              <a:buAutoNum type="arabicPeriod"/>
              <a:defRPr sz="40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87975752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1300CE-5C90-FAAB-9F1E-D9C17BDB4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CFBAC4E-A2F9-885D-4528-B8D220063C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07F14DA-40A8-55A7-068B-AEB7BAAF3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0041ED7-D68F-E9CE-5B20-071127404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98220-447D-D09D-D8B7-BEB9943AF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EC2D7AB-781F-9917-7870-5C8286F93642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9679404" y="6378994"/>
            <a:ext cx="1369280" cy="350711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 dirty="0"/>
              <a:t>3GPP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7832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70DA73-7845-C8EB-6522-B9695FEE8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B176E7C-E766-48FD-0689-C3C0D42C5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5A63ACE-EA30-BE9C-2B3C-32A242B27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61C460-D988-0EDA-7514-8120FBDF4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F26902-895A-05C7-F014-C2579BBD8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3384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C1FA1-DD9B-77AA-EB22-747852D1E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282F88-B551-56CD-BDAE-85AEF5F1B9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1D1E62D-4E36-1C0F-CA80-3EA2D2A970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D965AED-AD6A-35FF-0AF3-8E5D7C884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B4D2C8A-FFD5-9BC8-2EE5-33ED31ED7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DB57587-67CE-53AF-BCDA-6E2880FF7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1319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3F84D4-F811-56F5-F968-604BE74B8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5EC1E4-6EFB-8FE6-705F-266D12F75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E24008E-BA88-A543-DD43-7C69AF9B2F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4840CC5-4297-3914-E73B-301FA068F5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4841276-475B-914E-94EF-49FD1D9744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736BAF5-5463-56A6-3C5B-BEE4CD565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2BD029C-2926-CBF0-AEA1-AD1860AA9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A9B462A-55BA-D7D5-A48C-A3482120F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1163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D171B7-C9E0-031D-198A-C0298CC2B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EC40D72-84A3-1187-64A3-5F0BF9E86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4D454BA-B275-3A1B-3CBD-A7D571C4D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7425EDA-9C13-BAFE-7E36-CAAB143B8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607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9B0CBB0-47B7-337D-DD3E-79FE1F16F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EEF0D10-0D4D-BAC0-48D4-0229495A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2D8686-EE15-2FD1-3DA0-F7B11A577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6772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7630B6-1F71-A389-B52D-2230DCFE5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F44CF4-FA1C-D87E-A515-1FA55E03B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9F32D67-58F2-E8A2-3C6B-54D52F5044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FFBC247-0DF7-6F9B-EE20-3B8341DF2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4E7998-517E-DD96-4C39-E0457A55C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ABC9F03-5783-5CD4-AFE8-A70DB477B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6489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477573-D40A-0B03-2845-FAB90126A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0FB899D-D545-9CBF-A4EC-C569761B1E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0A61E1D-F96C-AF39-9DDE-93C36295F0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3E8FB7C-C8D0-3BC6-FB4E-FABF2BD93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B553AB8-E870-8446-35AA-DAC5D1159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671370C-BBEA-C0ED-C4BF-3DD67D3E6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48138CB-A898-1F9B-4A4A-CFFF734334D3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9679404" y="6378994"/>
            <a:ext cx="1369280" cy="350711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 dirty="0"/>
              <a:t>3GPP 2024</a:t>
            </a:r>
            <a:endParaRPr lang="en-GB" dirty="0"/>
          </a:p>
        </p:txBody>
      </p:sp>
      <p:pic>
        <p:nvPicPr>
          <p:cNvPr id="9" name="Picture 2" descr="Qu'est que le 3GPP ? Une coopération mondiale pour normaliser les télé">
            <a:extLst>
              <a:ext uri="{FF2B5EF4-FFF2-40B4-BE49-F238E27FC236}">
                <a16:creationId xmlns:a16="http://schemas.microsoft.com/office/drawing/2014/main" id="{2B411586-F235-CF4D-69A8-BF6F9C2BB5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8404" y="302125"/>
            <a:ext cx="2515604" cy="167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 descr="Une image contenant cercle, texte, noir, noir et blanc&#10;&#10;Description générée automatiquement">
            <a:extLst>
              <a:ext uri="{FF2B5EF4-FFF2-40B4-BE49-F238E27FC236}">
                <a16:creationId xmlns:a16="http://schemas.microsoft.com/office/drawing/2014/main" id="{E7DBC469-E91D-B996-D3D2-BA5AEDC30EA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088" y="6434034"/>
            <a:ext cx="240632" cy="24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3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B39BE46-90A1-7AA0-B945-E1A9CCE24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5157D4E-AC32-2C21-A91B-CB15164D7A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F6B4C7-364A-AC04-6F76-8BC3A7C47D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252557A-0A8D-787F-1E1D-C943ECE247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4DE39-A153-4903-E14F-B62E7C53E5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2311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6g-ia.eu/wp-content/uploads/2022/05/what-societal-values-will-6g-address-white-paper-v1.0-final.pdf?x17944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3126633D-6F69-5793-0E0B-D16A4AC5A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218" y="1422401"/>
            <a:ext cx="10858500" cy="3740151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GB" sz="3733" b="1" i="1" kern="0" dirty="0">
                <a:solidFill>
                  <a:srgbClr val="FF0000"/>
                </a:solidFill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Discussion paper</a:t>
            </a:r>
          </a:p>
          <a:p>
            <a:pPr algn="ctr">
              <a:defRPr/>
            </a:pPr>
            <a:endParaRPr lang="en-GB" sz="3733" b="1" i="1" kern="0" dirty="0">
              <a:solidFill>
                <a:srgbClr val="FF0000"/>
              </a:solidFill>
              <a:latin typeface="Calibri Light" panose="020F0302020204030204" pitchFamily="34" charset="0"/>
              <a:ea typeface="ＭＳ Ｐゴシック" charset="0"/>
              <a:cs typeface="Calibri Light" panose="020F0302020204030204" pitchFamily="34" charset="0"/>
            </a:endParaRPr>
          </a:p>
          <a:p>
            <a:pPr algn="ctr">
              <a:defRPr/>
            </a:pPr>
            <a:r>
              <a:rPr lang="en-US" sz="3733" b="1" i="1" kern="0" dirty="0">
                <a:solidFill>
                  <a:srgbClr val="FF0000"/>
                </a:solidFill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Key Value </a:t>
            </a:r>
            <a:r>
              <a:rPr lang="en-GB" sz="3733" b="1" i="1" kern="0" dirty="0">
                <a:solidFill>
                  <a:srgbClr val="FF0000"/>
                </a:solidFill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(KVs)</a:t>
            </a:r>
          </a:p>
          <a:p>
            <a:pPr algn="ctr">
              <a:defRPr/>
            </a:pPr>
            <a:r>
              <a:rPr lang="en-GB" sz="3733" b="1" i="1" kern="0" dirty="0">
                <a:solidFill>
                  <a:srgbClr val="FF0000"/>
                </a:solidFill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and </a:t>
            </a:r>
          </a:p>
          <a:p>
            <a:pPr algn="ctr">
              <a:defRPr/>
            </a:pPr>
            <a:r>
              <a:rPr lang="en-GB" sz="3733" b="1" i="1" kern="0" dirty="0">
                <a:solidFill>
                  <a:srgbClr val="FF0000"/>
                </a:solidFill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Key Value Indicators (KVIs)</a:t>
            </a:r>
            <a:br>
              <a:rPr lang="en-GB" sz="37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</a:br>
            <a:endParaRPr lang="en-GB" sz="1067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9219" name="Subtitle 6">
            <a:extLst>
              <a:ext uri="{FF2B5EF4-FFF2-40B4-BE49-F238E27FC236}">
                <a16:creationId xmlns:a16="http://schemas.microsoft.com/office/drawing/2014/main" id="{D3D90806-A730-2876-E094-8BFD19E014E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655732" y="5162551"/>
            <a:ext cx="2793323" cy="698500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Orange, Thales</a:t>
            </a:r>
            <a:endParaRPr lang="en-GB" altLang="en-US" sz="1867" dirty="0">
              <a:highlight>
                <a:srgbClr val="FFFF00"/>
              </a:highlight>
              <a:latin typeface="Arial" panose="020B0604020202020204" pitchFamily="34" charset="0"/>
            </a:endParaRPr>
          </a:p>
        </p:txBody>
      </p:sp>
      <p:sp>
        <p:nvSpPr>
          <p:cNvPr id="9220" name="AutoShape 14">
            <a:extLst>
              <a:ext uri="{FF2B5EF4-FFF2-40B4-BE49-F238E27FC236}">
                <a16:creationId xmlns:a16="http://schemas.microsoft.com/office/drawing/2014/main" id="{20B31C0A-51BF-B665-6F80-E1A9DBBC86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6150" name="TextBox 6">
            <a:extLst>
              <a:ext uri="{FF2B5EF4-FFF2-40B4-BE49-F238E27FC236}">
                <a16:creationId xmlns:a16="http://schemas.microsoft.com/office/drawing/2014/main" id="{A34C87E0-A4A3-9395-832A-6C635AFAF4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1" y="6364818"/>
            <a:ext cx="7150099" cy="385233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GB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S1-241040, 3GPP TSG #106, </a:t>
            </a:r>
            <a:r>
              <a:rPr lang="en-US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27-31 May 2024, Jeju, Korea</a:t>
            </a:r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D5D4BBB-ACC5-5B90-B252-8E36FD0E02A9}"/>
              </a:ext>
            </a:extLst>
          </p:cNvPr>
          <p:cNvSpPr txBox="1"/>
          <p:nvPr/>
        </p:nvSpPr>
        <p:spPr>
          <a:xfrm>
            <a:off x="9747250" y="6370084"/>
            <a:ext cx="1282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3GPP 2024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>
            <a:extLst>
              <a:ext uri="{FF2B5EF4-FFF2-40B4-BE49-F238E27FC236}">
                <a16:creationId xmlns:a16="http://schemas.microsoft.com/office/drawing/2014/main" id="{1C3CE4E5-8765-2D39-45C7-B6563D59B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19" y="136526"/>
            <a:ext cx="9501717" cy="438149"/>
          </a:xfrm>
        </p:spPr>
        <p:txBody>
          <a:bodyPr>
            <a:normAutofit fontScale="90000"/>
          </a:bodyPr>
          <a:lstStyle/>
          <a:p>
            <a:r>
              <a:rPr lang="fr-FR" altLang="fr-FR" sz="3733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Motivations</a:t>
            </a:r>
            <a:endParaRPr lang="fr-FR" altLang="fr-FR" sz="32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268" name="Content Placeholder 2">
            <a:extLst>
              <a:ext uri="{FF2B5EF4-FFF2-40B4-BE49-F238E27FC236}">
                <a16:creationId xmlns:a16="http://schemas.microsoft.com/office/drawing/2014/main" id="{9DBE9002-8792-0859-88E0-A732C211A6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023" y="754590"/>
            <a:ext cx="10545233" cy="1299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1313" indent="-341313">
              <a:spcBef>
                <a:spcPct val="0"/>
              </a:spcBef>
              <a:buClr>
                <a:schemeClr val="bg2"/>
              </a:buClr>
              <a:buSzPct val="100000"/>
              <a:buBlip>
                <a:blip r:embed="rId2"/>
              </a:buBlip>
              <a:defRPr/>
            </a:pPr>
            <a:r>
              <a:rPr lang="en-US" sz="20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Conviction:</a:t>
            </a:r>
          </a:p>
          <a:p>
            <a:pPr marL="341313" indent="-341313">
              <a:spcBef>
                <a:spcPct val="0"/>
              </a:spcBef>
              <a:buClr>
                <a:schemeClr val="bg2"/>
              </a:buClr>
              <a:buSzPct val="100000"/>
              <a:buBlip>
                <a:blip r:embed="rId2"/>
              </a:buBlip>
              <a:defRPr/>
            </a:pPr>
            <a:endParaRPr lang="en-US" sz="20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986395" lvl="1" indent="-455073"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6G</a:t>
            </a:r>
            <a:r>
              <a:rPr lang="en-US" sz="2000" dirty="0"/>
              <a:t> to be designed to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deliver value to society </a:t>
            </a:r>
            <a:r>
              <a:rPr lang="en-US" sz="2000" dirty="0"/>
              <a:t>and to be sustainable.</a:t>
            </a:r>
          </a:p>
          <a:p>
            <a:pPr marL="986395" lvl="1" indent="-455073"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sz="2000" dirty="0"/>
              <a:t>Encompassing the three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pillars </a:t>
            </a:r>
            <a:r>
              <a:rPr lang="en-US" sz="2000" dirty="0"/>
              <a:t>of sustainability: </a:t>
            </a:r>
          </a:p>
          <a:p>
            <a:pPr marL="1274272" lvl="2" indent="-285750">
              <a:buSzPct val="100000"/>
              <a:buFontTx/>
              <a:buChar char="-"/>
              <a:defRPr/>
            </a:pPr>
            <a:r>
              <a:rPr lang="en-US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Environmental</a:t>
            </a:r>
            <a:r>
              <a:rPr lang="en-US" dirty="0"/>
              <a:t>, </a:t>
            </a:r>
          </a:p>
          <a:p>
            <a:pPr marL="1274272" lvl="2" indent="-285750">
              <a:buSzPct val="100000"/>
              <a:buFontTx/>
              <a:buChar char="-"/>
              <a:defRPr/>
            </a:pPr>
            <a:r>
              <a:rPr lang="en-US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Social,</a:t>
            </a:r>
          </a:p>
          <a:p>
            <a:pPr marL="1274272" lvl="2" indent="-285750">
              <a:buSzPct val="100000"/>
              <a:buFontTx/>
              <a:buChar char="-"/>
              <a:defRPr/>
            </a:pPr>
            <a:r>
              <a:rPr lang="en-US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</a:t>
            </a:r>
            <a:r>
              <a:rPr lang="en-US" dirty="0"/>
              <a:t>.</a:t>
            </a:r>
          </a:p>
          <a:p>
            <a:pPr marL="1274272" lvl="2" indent="-285750">
              <a:buSzPct val="100000"/>
              <a:buFontTx/>
              <a:buChar char="-"/>
              <a:defRPr/>
            </a:pPr>
            <a:endParaRPr lang="en-US" dirty="0"/>
          </a:p>
          <a:p>
            <a:pPr>
              <a:spcBef>
                <a:spcPts val="0"/>
              </a:spcBef>
              <a:buClr>
                <a:schemeClr val="bg2"/>
              </a:buClr>
              <a:buSzPct val="100000"/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Work on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Values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Value Indicators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has been initiated at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European level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986395" lvl="1" indent="-455073"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sz="2000" dirty="0">
                <a:hlinkClick r:id="rId3"/>
              </a:rPr>
              <a:t>White Paper from 6G-IA Societal Needs and Value Creation</a:t>
            </a:r>
            <a:endParaRPr lang="en-US" alt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>
                <a:schemeClr val="bg2"/>
              </a:buClr>
            </a:pPr>
            <a:endParaRPr lang="en-US" alt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>
                <a:schemeClr val="bg2"/>
              </a:buClr>
            </a:pP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It is </a:t>
            </a:r>
            <a:r>
              <a:rPr lang="en-US" altLang="fr-FR" sz="2000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important to start discussion </a:t>
            </a: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on how to </a:t>
            </a:r>
            <a:r>
              <a:rPr lang="en-US" altLang="fr-FR" sz="2000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 them in 3GPP framework without delaying </a:t>
            </a: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the work process in SA1.</a:t>
            </a:r>
          </a:p>
          <a:p>
            <a:pPr>
              <a:spcBef>
                <a:spcPct val="0"/>
              </a:spcBef>
              <a:buClr>
                <a:schemeClr val="bg2"/>
              </a:buClr>
            </a:pPr>
            <a:endParaRPr lang="en-US" alt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>
                <a:schemeClr val="bg2"/>
              </a:buClr>
            </a:pP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As the subject is still under study, the aim is </a:t>
            </a:r>
            <a:r>
              <a:rPr lang="en-US" altLang="fr-FR" sz="2000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 to provide a complete list of values </a:t>
            </a: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as of now, but </a:t>
            </a:r>
            <a:r>
              <a:rPr lang="en-US" altLang="fr-FR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integrate them </a:t>
            </a: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as soon as possible as the </a:t>
            </a:r>
            <a:r>
              <a:rPr lang="en-US" altLang="fr-FR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progresses</a:t>
            </a: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alt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9" name="Image 10" descr="Une image contenant texte, cercle, capture d’écran, Police&#10;&#10;Description générée automatiquement">
            <a:extLst>
              <a:ext uri="{FF2B5EF4-FFF2-40B4-BE49-F238E27FC236}">
                <a16:creationId xmlns:a16="http://schemas.microsoft.com/office/drawing/2014/main" id="{4DCE5950-585B-3EDA-25F1-87159ABE3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0"/>
            <a:ext cx="3106928" cy="332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E560A90-1D9D-B4CE-CDDF-C07DF2093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2</a:t>
            </a:fld>
            <a:endParaRPr lang="fr-F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3E8AFA-9E05-8B31-C64E-4B53E5E52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1" y="946151"/>
            <a:ext cx="11586633" cy="5687483"/>
          </a:xfrm>
        </p:spPr>
        <p:txBody>
          <a:bodyPr vert="horz" lIns="0" tIns="0" rIns="0" bIns="0" rtlCol="0">
            <a:noAutofit/>
          </a:bodyPr>
          <a:lstStyle/>
          <a:p>
            <a:pPr>
              <a:spcBef>
                <a:spcPts val="0"/>
              </a:spcBef>
              <a:spcAft>
                <a:spcPts val="800"/>
              </a:spcAft>
              <a:buClr>
                <a:schemeClr val="bg2"/>
              </a:buClr>
              <a:buSzPct val="100000"/>
              <a:defRPr/>
            </a:pPr>
            <a:r>
              <a:rPr lang="fr-FR" sz="21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Value (KV)</a:t>
            </a:r>
          </a:p>
          <a:p>
            <a:pPr marL="609585" lvl="1" indent="0"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Value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represents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an intended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positive impact of a technology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high-level human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planetary goals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(e.g.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United Nations Sustainable Development Goals -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UN SDGs) considering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lifecycle stages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material extraction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manufacturing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, to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deployment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usage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end-of-life.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lvl="1">
              <a:spcBef>
                <a:spcPts val="0"/>
              </a:spcBef>
              <a:spcAft>
                <a:spcPts val="800"/>
              </a:spcAft>
              <a:defRPr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Clr>
                <a:schemeClr val="bg2"/>
              </a:buClr>
              <a:buSzPct val="100000"/>
              <a:defRPr/>
            </a:pPr>
            <a:r>
              <a:rPr lang="fr-FR" sz="21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Value Indicator (KVI)</a:t>
            </a:r>
          </a:p>
          <a:p>
            <a:pPr marL="609585" lvl="1" indent="0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None/>
              <a:defRPr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Value Indicator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a qualitative and/or quantitative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metric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measure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extent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contributes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a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Key Value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(KV). A KVI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either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reach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absolute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value (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needs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defined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), or a 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relative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respect to a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baseline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needs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defined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</a:p>
          <a:p>
            <a:pPr lvl="1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defRPr/>
            </a:pPr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Clr>
                <a:schemeClr val="bg2"/>
              </a:buClr>
              <a:buSzPct val="100000"/>
              <a:defRPr/>
            </a:pPr>
            <a:r>
              <a:rPr lang="fr-FR" sz="21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Performance (KP)</a:t>
            </a:r>
          </a:p>
          <a:p>
            <a:pPr marL="609585" lvl="1" indent="0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None/>
              <a:defRPr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Performance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) a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technical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aspect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reflects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technical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capabilities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 or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operational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goals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associated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6G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systems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(e.g.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coverage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 Signal-to-Noise Ratio,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throughput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latency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,…).</a:t>
            </a:r>
          </a:p>
          <a:p>
            <a:pPr marL="609585" lvl="1" indent="0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None/>
              <a:defRPr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800"/>
              </a:spcAft>
              <a:buClr>
                <a:schemeClr val="bg2"/>
              </a:buClr>
              <a:buSzPct val="100000"/>
              <a:defRPr/>
            </a:pPr>
            <a:r>
              <a:rPr lang="fr-FR" sz="21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Performance Indicator (KPI)</a:t>
            </a:r>
          </a:p>
          <a:p>
            <a:pPr marL="609585" lvl="1" indent="0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None/>
              <a:defRPr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Performance Indicator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a quantitative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indicator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measuring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technical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Key Performance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(KP). This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« business as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usual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 » in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standardization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where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use cases are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derive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technical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requirements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 and KPIs.</a:t>
            </a:r>
          </a:p>
          <a:p>
            <a:pPr>
              <a:spcBef>
                <a:spcPts val="1333"/>
              </a:spcBef>
              <a:defRPr/>
            </a:pPr>
            <a:endParaRPr lang="en-GB" sz="533" dirty="0">
              <a:latin typeface="Trebuchet MS"/>
            </a:endParaRPr>
          </a:p>
          <a:p>
            <a:pPr marL="234521" indent="-234521">
              <a:spcBef>
                <a:spcPts val="0"/>
              </a:spcBef>
              <a:buClr>
                <a:srgbClr val="000000"/>
              </a:buClr>
              <a:buSzPct val="100000"/>
              <a:defRPr/>
            </a:pPr>
            <a:endParaRPr lang="fr-FR" sz="533" dirty="0">
              <a:latin typeface="Helvetica 55 Roman"/>
            </a:endParaRPr>
          </a:p>
          <a:p>
            <a:pPr>
              <a:spcBef>
                <a:spcPts val="0"/>
              </a:spcBef>
              <a:buClr>
                <a:srgbClr val="FFFFFF"/>
              </a:buClr>
              <a:defRPr/>
            </a:pPr>
            <a:endParaRPr lang="fr-FR" sz="533" b="1" dirty="0">
              <a:solidFill>
                <a:srgbClr val="FF7900"/>
              </a:solidFill>
              <a:latin typeface="Helvetica 55 Roman" panose="020B0604020202020204" pitchFamily="34" charset="0"/>
            </a:endParaRPr>
          </a:p>
          <a:p>
            <a:pPr marL="234521" indent="-234521">
              <a:spcBef>
                <a:spcPts val="0"/>
              </a:spcBef>
              <a:buClr>
                <a:srgbClr val="000000"/>
              </a:buClr>
              <a:buSzPct val="100000"/>
              <a:defRPr/>
            </a:pPr>
            <a:endParaRPr lang="fr-FR" sz="533" dirty="0">
              <a:latin typeface="Helvetica 55 Roman" panose="020B0604020202020204" pitchFamily="34" charset="0"/>
            </a:endParaRPr>
          </a:p>
          <a:p>
            <a:pPr marL="234521" indent="-234521">
              <a:spcBef>
                <a:spcPts val="0"/>
              </a:spcBef>
              <a:buClr>
                <a:srgbClr val="000000"/>
              </a:buClr>
              <a:buSzPct val="100000"/>
              <a:defRPr/>
            </a:pPr>
            <a:endParaRPr lang="fr-FR" sz="533" dirty="0">
              <a:latin typeface="Helvetica 55 Roman" panose="020B0604020202020204" pitchFamily="34" charset="0"/>
            </a:endParaRPr>
          </a:p>
          <a:p>
            <a:pPr marL="234521" indent="-234521">
              <a:spcBef>
                <a:spcPts val="0"/>
              </a:spcBef>
              <a:buClr>
                <a:srgbClr val="000000"/>
              </a:buClr>
              <a:buSzPct val="100000"/>
              <a:defRPr/>
            </a:pPr>
            <a:endParaRPr lang="fr-FR" sz="1200" dirty="0">
              <a:latin typeface="Helvetica 55 Roman" panose="020B0604020202020204" pitchFamily="34" charset="0"/>
            </a:endParaRPr>
          </a:p>
          <a:p>
            <a:pPr marL="234521" indent="-234521">
              <a:spcBef>
                <a:spcPts val="0"/>
              </a:spcBef>
              <a:buClr>
                <a:srgbClr val="000000"/>
              </a:buClr>
              <a:buSzPct val="100000"/>
              <a:defRPr/>
            </a:pPr>
            <a:endParaRPr lang="fr-FR" sz="1200" dirty="0">
              <a:latin typeface="Helvetica 55 Roman" panose="020B0604020202020204" pitchFamily="34" charset="0"/>
            </a:endParaRPr>
          </a:p>
          <a:p>
            <a:pPr marL="234521" indent="-234521">
              <a:spcBef>
                <a:spcPts val="0"/>
              </a:spcBef>
              <a:buClr>
                <a:srgbClr val="000000"/>
              </a:buClr>
              <a:buSzPct val="100000"/>
              <a:defRPr/>
            </a:pPr>
            <a:endParaRPr lang="fr-FR" sz="1600" dirty="0">
              <a:latin typeface="Helvetica 55 Roman" panose="020B0604020202020204" pitchFamily="34" charset="0"/>
            </a:endParaRPr>
          </a:p>
        </p:txBody>
      </p:sp>
      <p:sp>
        <p:nvSpPr>
          <p:cNvPr id="12291" name="Title 1">
            <a:extLst>
              <a:ext uri="{FF2B5EF4-FFF2-40B4-BE49-F238E27FC236}">
                <a16:creationId xmlns:a16="http://schemas.microsoft.com/office/drawing/2014/main" id="{73B8EA3E-CC47-38DB-AC96-144E9DFB0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328084"/>
            <a:ext cx="9508067" cy="438149"/>
          </a:xfrm>
        </p:spPr>
        <p:txBody>
          <a:bodyPr>
            <a:normAutofit fontScale="90000"/>
          </a:bodyPr>
          <a:lstStyle/>
          <a:p>
            <a:r>
              <a:rPr lang="fr-FR" altLang="fr-FR" sz="3733" b="1">
                <a:latin typeface="Calibri Light" panose="020F0302020204030204" pitchFamily="34" charset="0"/>
                <a:cs typeface="Calibri Light" panose="020F0302020204030204" pitchFamily="34" charset="0"/>
              </a:rPr>
              <a:t>Definitions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467D22C-6AFA-00CD-9EE6-917B6FC71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3</a:t>
            </a:fld>
            <a:endParaRPr lang="fr-F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4CA9F1-2CAE-9707-C0A7-7CA3A49283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234" y="3039534"/>
            <a:ext cx="11675533" cy="4180417"/>
          </a:xfrm>
        </p:spPr>
        <p:txBody>
          <a:bodyPr vert="horz" lIns="0" tIns="0" rIns="0" bIns="0" rtlCol="0">
            <a:noAutofit/>
          </a:bodyPr>
          <a:lstStyle/>
          <a:p>
            <a:pPr marL="0" indent="0">
              <a:spcBef>
                <a:spcPts val="0"/>
              </a:spcBef>
              <a:buClr>
                <a:schemeClr val="bg2"/>
              </a:buClr>
              <a:buSzPct val="100000"/>
              <a:buNone/>
              <a:defRPr/>
            </a:pPr>
            <a:endParaRPr lang="fr-FR" sz="213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88511" lvl="1" indent="-457189">
              <a:buSzPct val="100000"/>
              <a:buFont typeface="+mj-lt"/>
              <a:buAutoNum type="arabicPeriod"/>
              <a:defRPr/>
            </a:pPr>
            <a:r>
              <a:rPr lang="fr-FR" sz="1867" u="sng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Break-down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pillars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into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well-defined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Key Values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KVs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) relevant for a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typical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telcos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operator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/Cloud Service Provider (CSP). </a:t>
            </a:r>
          </a:p>
          <a:p>
            <a:pPr marL="988511" lvl="1" indent="-457189">
              <a:buSzPct val="100000"/>
              <a:buFont typeface="+mj-lt"/>
              <a:buAutoNum type="arabicPeriod"/>
              <a:defRPr/>
            </a:pPr>
            <a:endParaRPr lang="fr-FR" sz="186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88511" lvl="1" indent="-457189">
              <a:buSzPct val="100000"/>
              <a:buFont typeface="+mj-lt"/>
              <a:buAutoNum type="arabicPeriod"/>
              <a:defRPr/>
            </a:pPr>
            <a:r>
              <a:rPr lang="fr-FR" sz="1867" u="sng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Assign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specific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, reliable, and (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qualitatively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and/or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quantitatively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measurable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Key Value </a:t>
            </a:r>
            <a:r>
              <a:rPr lang="fr-FR" sz="1867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Indicators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(KVIs) to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each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Value 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(KV).</a:t>
            </a:r>
          </a:p>
          <a:p>
            <a:pPr marL="988511" lvl="1" indent="-457189">
              <a:buSzPct val="100000"/>
              <a:buFont typeface="+mj-lt"/>
              <a:buAutoNum type="arabicPeriod"/>
              <a:defRPr/>
            </a:pPr>
            <a:endParaRPr lang="fr-FR" sz="186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88511" lvl="1" indent="-457189">
              <a:buSzPct val="100000"/>
              <a:buFont typeface="+mj-lt"/>
              <a:buAutoNum type="arabicPeriod"/>
              <a:defRPr/>
            </a:pPr>
            <a:r>
              <a:rPr lang="fr-FR" sz="1867" u="sng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Match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Key Value </a:t>
            </a:r>
            <a:r>
              <a:rPr lang="fr-FR" sz="1867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Indicators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(KVIs) with relevant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corresponding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Performance </a:t>
            </a:r>
            <a:r>
              <a:rPr lang="fr-FR" sz="1867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Indicators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(KPIs).  </a:t>
            </a:r>
          </a:p>
          <a:p>
            <a:pPr marL="988511" lvl="1" indent="-457189">
              <a:buSzPct val="100000"/>
              <a:buFont typeface="+mj-lt"/>
              <a:buAutoNum type="arabicPeriod"/>
              <a:defRPr/>
            </a:pPr>
            <a:endParaRPr lang="fr-FR" sz="186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88511" lvl="1" indent="-457189">
              <a:buSzPct val="100000"/>
              <a:buFont typeface="+mj-lt"/>
              <a:buAutoNum type="arabicPeriod"/>
              <a:defRPr/>
            </a:pPr>
            <a:r>
              <a:rPr lang="fr-FR" sz="1867" u="sng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Specify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targets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fr-FR" sz="1867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baselines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each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indicator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3315" name="Title 1">
            <a:extLst>
              <a:ext uri="{FF2B5EF4-FFF2-40B4-BE49-F238E27FC236}">
                <a16:creationId xmlns:a16="http://schemas.microsoft.com/office/drawing/2014/main" id="{B1F4AB32-950B-99D0-3B56-B789B2265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298451"/>
            <a:ext cx="5535083" cy="438149"/>
          </a:xfrm>
        </p:spPr>
        <p:txBody>
          <a:bodyPr>
            <a:normAutofit fontScale="90000"/>
          </a:bodyPr>
          <a:lstStyle/>
          <a:p>
            <a:r>
              <a:rPr lang="fr-FR" altLang="fr-FR" sz="3733" b="1">
                <a:latin typeface="Calibri Light" panose="020F0302020204030204" pitchFamily="34" charset="0"/>
                <a:cs typeface="Calibri Light" panose="020F0302020204030204" pitchFamily="34" charset="0"/>
              </a:rPr>
              <a:t>Methodology</a:t>
            </a:r>
          </a:p>
        </p:txBody>
      </p:sp>
      <p:pic>
        <p:nvPicPr>
          <p:cNvPr id="13316" name="Image 5" descr="Une image contenant texte, capture d’écran, Site web, conception&#10;&#10;Description générée automatiquement">
            <a:extLst>
              <a:ext uri="{FF2B5EF4-FFF2-40B4-BE49-F238E27FC236}">
                <a16:creationId xmlns:a16="http://schemas.microsoft.com/office/drawing/2014/main" id="{4A9C5EF4-659A-B3D9-B69E-E0BF7D3CC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685" y="198967"/>
            <a:ext cx="6066367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Content Placeholder 2">
            <a:extLst>
              <a:ext uri="{FF2B5EF4-FFF2-40B4-BE49-F238E27FC236}">
                <a16:creationId xmlns:a16="http://schemas.microsoft.com/office/drawing/2014/main" id="{3C972E4A-4088-BDB8-B0FA-DF92634CAA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1" y="1411818"/>
            <a:ext cx="5750983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Clr>
                <a:schemeClr val="bg2"/>
              </a:buClr>
            </a:pPr>
            <a:r>
              <a:rPr lang="fr-FR" altLang="en-US" sz="1867" dirty="0" err="1"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en-US" sz="1867" dirty="0" err="1">
                <a:latin typeface="Arial" panose="020B0604020202020204" pitchFamily="34" charset="0"/>
                <a:cs typeface="Arial" panose="020B0604020202020204" pitchFamily="34" charset="0"/>
              </a:rPr>
              <a:t>need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FR" altLang="en-US" sz="1867" dirty="0" err="1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formal</a:t>
            </a:r>
            <a:r>
              <a:rPr lang="fr-FR" altLang="en-US" sz="1867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fr-FR" altLang="en-US" sz="1867" dirty="0" err="1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systematic</a:t>
            </a:r>
            <a:r>
              <a:rPr lang="fr-FR" altLang="en-US" sz="1867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fr-FR" altLang="en-US" sz="1867" dirty="0" err="1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framework</a:t>
            </a:r>
            <a:r>
              <a:rPr lang="fr-FR" altLang="en-US" sz="1867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fr-FR" altLang="en-US" sz="1867" dirty="0" err="1">
                <a:latin typeface="Arial" panose="020B0604020202020204" pitchFamily="34" charset="0"/>
                <a:cs typeface="Arial" panose="020B0604020202020204" pitchFamily="34" charset="0"/>
              </a:rPr>
              <a:t>criteria-based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en-US" sz="1867" dirty="0" err="1">
                <a:latin typeface="Arial" panose="020B0604020202020204" pitchFamily="34" charset="0"/>
                <a:cs typeface="Arial" panose="020B0604020202020204" pitchFamily="34" charset="0"/>
              </a:rPr>
              <a:t>assessment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r-FR" altLang="en-US" sz="1867" dirty="0" err="1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environmental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altLang="en-US" sz="1867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social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fr-FR" altLang="en-US" sz="1867" dirty="0" err="1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economic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en-US" sz="1867" dirty="0" err="1"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 impacts </a:t>
            </a:r>
            <a:r>
              <a:rPr lang="fr-FR" altLang="en-US" sz="1867" dirty="0" err="1">
                <a:latin typeface="Arial" panose="020B0604020202020204" pitchFamily="34" charset="0"/>
                <a:cs typeface="Arial" panose="020B0604020202020204" pitchFamily="34" charset="0"/>
              </a:rPr>
              <a:t>associated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en-US" sz="1867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en-US" sz="1867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future communication </a:t>
            </a:r>
            <a:r>
              <a:rPr lang="fr-FR" altLang="en-US" sz="1867" dirty="0" err="1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systems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C80A6217-8E40-31BE-A699-0C9DC3944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4</a:t>
            </a:fld>
            <a:endParaRPr lang="fr-F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A48EFCE3-71C0-B785-AEA8-F4C9406E7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298451"/>
            <a:ext cx="8219016" cy="438149"/>
          </a:xfrm>
        </p:spPr>
        <p:txBody>
          <a:bodyPr>
            <a:normAutofit fontScale="90000"/>
          </a:bodyPr>
          <a:lstStyle/>
          <a:p>
            <a:r>
              <a:rPr lang="fr-FR" altLang="fr-FR" sz="3733" b="1">
                <a:latin typeface="Calibri Light" panose="020F0302020204030204" pitchFamily="34" charset="0"/>
                <a:cs typeface="Calibri Light" panose="020F0302020204030204" pitchFamily="34" charset="0"/>
              </a:rPr>
              <a:t>Summary &amp; Proposal for the Way Forward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20A6A6-77D2-D495-2BEF-D5FF0B70E7A1}"/>
              </a:ext>
            </a:extLst>
          </p:cNvPr>
          <p:cNvSpPr txBox="1">
            <a:spLocks/>
          </p:cNvSpPr>
          <p:nvPr/>
        </p:nvSpPr>
        <p:spPr bwMode="auto">
          <a:xfrm>
            <a:off x="1091268" y="2087288"/>
            <a:ext cx="10795931" cy="3200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Clr>
                <a:schemeClr val="bg2"/>
              </a:buClr>
              <a:defRPr/>
            </a:pP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has become a </a:t>
            </a: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business value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 the mobile industry.</a:t>
            </a:r>
          </a:p>
          <a:p>
            <a:pPr algn="just">
              <a:spcBef>
                <a:spcPct val="0"/>
              </a:spcBef>
              <a:buClr>
                <a:schemeClr val="bg2"/>
              </a:buClr>
              <a:defRPr/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ct val="0"/>
              </a:spcBef>
              <a:buClr>
                <a:schemeClr val="bg2"/>
              </a:buClr>
              <a:defRPr/>
            </a:pP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KVIs on sustainability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is taken to be a </a:t>
            </a: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differentiator of 6G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from legacy networks.</a:t>
            </a:r>
          </a:p>
          <a:p>
            <a:pPr marL="0" indent="0" algn="just">
              <a:spcBef>
                <a:spcPct val="0"/>
              </a:spcBef>
              <a:buClr>
                <a:schemeClr val="bg2"/>
              </a:buClr>
              <a:buNone/>
              <a:defRPr/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ct val="0"/>
              </a:spcBef>
              <a:buClr>
                <a:schemeClr val="bg2"/>
              </a:buClr>
              <a:defRPr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Promote the </a:t>
            </a: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discussions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on KVIs in the </a:t>
            </a: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SA1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discussions.</a:t>
            </a:r>
          </a:p>
          <a:p>
            <a:pPr marL="0" indent="0" algn="just">
              <a:spcBef>
                <a:spcPct val="0"/>
              </a:spcBef>
              <a:buClr>
                <a:schemeClr val="bg2"/>
              </a:buClr>
              <a:buNone/>
              <a:defRPr/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ct val="0"/>
              </a:spcBef>
              <a:buClr>
                <a:schemeClr val="bg2"/>
              </a:buClr>
              <a:defRPr/>
            </a:pP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 KVIs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 the SA1 6G related </a:t>
            </a: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studies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(for each use case)</a:t>
            </a:r>
          </a:p>
          <a:p>
            <a:pPr algn="just">
              <a:spcBef>
                <a:spcPct val="0"/>
              </a:spcBef>
              <a:buClr>
                <a:schemeClr val="bg2"/>
              </a:buClr>
              <a:defRPr/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ct val="0"/>
              </a:spcBef>
              <a:buClr>
                <a:schemeClr val="bg2"/>
              </a:buClr>
              <a:defRPr/>
            </a:pP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KVIs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need to be </a:t>
            </a: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introduced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 3GPP process and </a:t>
            </a: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SID/WID template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DD99077-4C0C-217D-27F9-725745F8A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5</a:t>
            </a:fld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A2A06987-E0F7-7C87-EF83-5C1FE670A7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173817"/>
            <a:ext cx="10363200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GB" sz="4267" b="1" i="1" kern="0" dirty="0">
                <a:solidFill>
                  <a:srgbClr val="FF0000"/>
                </a:solidFill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Thank you!</a:t>
            </a:r>
            <a:br>
              <a:rPr lang="en-GB" sz="4267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Calibri Light" panose="020F0302020204030204" pitchFamily="34" charset="0"/>
              <a:ea typeface="ＭＳ Ｐゴシック" charset="0"/>
              <a:cs typeface="Calibri Light" panose="020F0302020204030204" pitchFamily="34" charset="0"/>
            </a:endParaRP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39F9254A-6110-5807-CD51-1055483E78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9800" y="3407833"/>
            <a:ext cx="6350000" cy="6667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228594" indent="-228594">
              <a:spcBef>
                <a:spcPct val="0"/>
              </a:spcBef>
              <a:buFontTx/>
              <a:buChar char="-"/>
              <a:defRPr/>
            </a:pPr>
            <a:endParaRPr lang="en-GB" altLang="en-US" sz="1600" i="1" dirty="0">
              <a:latin typeface="Arial" panose="020B0604020202020204" pitchFamily="34" charset="0"/>
            </a:endParaRPr>
          </a:p>
          <a:p>
            <a:pPr marL="380990" indent="-380990">
              <a:spcBef>
                <a:spcPct val="0"/>
              </a:spcBef>
              <a:buFontTx/>
              <a:buChar char="-"/>
              <a:defRPr/>
            </a:pPr>
            <a:endParaRPr lang="en-GB" altLang="en-US" sz="2133" dirty="0">
              <a:latin typeface="Times New Roman" panose="02020603050405020304" pitchFamily="18" charset="0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94D7D6E7-E3AC-0C29-D541-2716B095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6</a:t>
            </a:fld>
            <a:endParaRPr lang="fr-FR"/>
          </a:p>
        </p:txBody>
      </p:sp>
      <p:sp>
        <p:nvSpPr>
          <p:cNvPr id="8" name="AutoShape 14">
            <a:extLst>
              <a:ext uri="{FF2B5EF4-FFF2-40B4-BE49-F238E27FC236}">
                <a16:creationId xmlns:a16="http://schemas.microsoft.com/office/drawing/2014/main" id="{C4C5D8AF-3FC4-5B41-B9A9-672202AF9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53DA30C5-9B67-8DF7-4909-031183AD3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1" y="6364818"/>
            <a:ext cx="7150099" cy="385233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GB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S1-xxxxxx, 3GPP TSG #106, </a:t>
            </a:r>
            <a:r>
              <a:rPr lang="en-US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27-31 May 2024, Jeju, Korea</a:t>
            </a:r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u texte 1">
            <a:extLst>
              <a:ext uri="{FF2B5EF4-FFF2-40B4-BE49-F238E27FC236}">
                <a16:creationId xmlns:a16="http://schemas.microsoft.com/office/drawing/2014/main" id="{6F45CB2B-56BD-8E55-6249-4FB70BA32E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56105" y="1019895"/>
            <a:ext cx="7643284" cy="996951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fr-FR" altLang="fr-FR" sz="3733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Annex: </a:t>
            </a:r>
            <a:r>
              <a:rPr lang="fr-FR" altLang="fr-FR" sz="3733" dirty="0"/>
              <a:t>Illustration on </a:t>
            </a:r>
            <a:r>
              <a:rPr lang="fr-FR" altLang="fr-FR" sz="3733" dirty="0" err="1"/>
              <a:t>examples</a:t>
            </a:r>
            <a:endParaRPr lang="fr-FR" altLang="fr-FR" sz="3733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2277FE6-12D8-F50D-4D8D-2F8995DFB462}"/>
              </a:ext>
            </a:extLst>
          </p:cNvPr>
          <p:cNvSpPr txBox="1"/>
          <p:nvPr/>
        </p:nvSpPr>
        <p:spPr>
          <a:xfrm>
            <a:off x="773939" y="2542879"/>
            <a:ext cx="10981267" cy="2677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u="sng" dirty="0">
                <a:cs typeface="Arial" panose="020B0604020202020204" pitchFamily="34" charset="0"/>
              </a:rPr>
              <a:t>Important note</a:t>
            </a:r>
            <a:r>
              <a:rPr lang="en-US" sz="2400" dirty="0">
                <a:cs typeface="Arial" panose="020B0604020202020204" pitchFamily="34" charset="0"/>
              </a:rPr>
              <a:t>: </a:t>
            </a:r>
          </a:p>
          <a:p>
            <a:pPr>
              <a:defRPr/>
            </a:pPr>
            <a:endParaRPr lang="en-US" sz="24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following table </a:t>
            </a: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in the context of Environmental Sustainability is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given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example only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to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definitions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methodology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proposed. </a:t>
            </a:r>
          </a:p>
          <a:p>
            <a:pPr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This will be similar for </a:t>
            </a:r>
            <a:r>
              <a:rPr lang="en-US" altLang="fr-FR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Sustainability </a:t>
            </a: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fr-FR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 Sustainability</a:t>
            </a: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of all information and values are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of the process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EBF84D6-2908-C60C-E2F4-D786F67EBFE3}"/>
              </a:ext>
            </a:extLst>
          </p:cNvPr>
          <p:cNvSpPr txBox="1">
            <a:spLocks/>
          </p:cNvSpPr>
          <p:nvPr/>
        </p:nvSpPr>
        <p:spPr>
          <a:xfrm>
            <a:off x="503767" y="298451"/>
            <a:ext cx="11353800" cy="43814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 spc="-20" baseline="0">
                <a:solidFill>
                  <a:schemeClr val="bg2"/>
                </a:solidFill>
                <a:latin typeface="Helvetica 75 Bold" panose="020B0804020202020204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733" b="1" dirty="0" err="1">
                <a:solidFill>
                  <a:srgbClr val="FF0000"/>
                </a:solidFill>
                <a:latin typeface="Calibri Light" panose="020F030202020403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Environmental</a:t>
            </a:r>
            <a:r>
              <a:rPr lang="fr-FR" sz="3733" b="1" dirty="0">
                <a:solidFill>
                  <a:srgbClr val="FF0000"/>
                </a:solidFill>
                <a:latin typeface="Calibri Light" panose="020F030202020403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 </a:t>
            </a:r>
            <a:r>
              <a:rPr lang="fr-FR" sz="3733" b="1" dirty="0" err="1">
                <a:solidFill>
                  <a:srgbClr val="FF0000"/>
                </a:solidFill>
                <a:latin typeface="Calibri Light" panose="020F030202020403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Sustainability</a:t>
            </a:r>
            <a:endParaRPr lang="fr-FR" sz="3733" b="1" dirty="0">
              <a:solidFill>
                <a:srgbClr val="FF0000"/>
              </a:solidFill>
              <a:latin typeface="Calibri Light" panose="020F030202020403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</p:txBody>
      </p:sp>
      <p:pic>
        <p:nvPicPr>
          <p:cNvPr id="18435" name="Image 5" descr="Une image contenant texte, capture d’écran, Police, nombre&#10;&#10;Description générée automatiquement">
            <a:extLst>
              <a:ext uri="{FF2B5EF4-FFF2-40B4-BE49-F238E27FC236}">
                <a16:creationId xmlns:a16="http://schemas.microsoft.com/office/drawing/2014/main" id="{3F1AB8B7-94BE-E36F-20C4-A3059D4EB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85" y="1054100"/>
            <a:ext cx="9791700" cy="550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618</Words>
  <Application>Microsoft Office PowerPoint</Application>
  <PresentationFormat>Grand écran</PresentationFormat>
  <Paragraphs>80</Paragraphs>
  <Slides>8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Helvetica 55 Roman</vt:lpstr>
      <vt:lpstr>Times New Roman</vt:lpstr>
      <vt:lpstr>Trebuchet MS</vt:lpstr>
      <vt:lpstr>Wingdings</vt:lpstr>
      <vt:lpstr>Thème Office</vt:lpstr>
      <vt:lpstr>Présentation PowerPoint</vt:lpstr>
      <vt:lpstr>Motivations</vt:lpstr>
      <vt:lpstr>Definitions</vt:lpstr>
      <vt:lpstr>Methodology</vt:lpstr>
      <vt:lpstr>Summary &amp; Proposal for the Way Forward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LOTTIN Philippe TGI/OLS 3</dc:creator>
  <cp:lastModifiedBy>LOTTIN Philippe TGI/OLS 3</cp:lastModifiedBy>
  <cp:revision>2</cp:revision>
  <dcterms:created xsi:type="dcterms:W3CDTF">2024-04-26T07:53:39Z</dcterms:created>
  <dcterms:modified xsi:type="dcterms:W3CDTF">2024-05-17T15:01:19Z</dcterms:modified>
</cp:coreProperties>
</file>