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ink/ink1.xml" ContentType="application/inkml+xml"/>
  <Override PartName="/ppt/ink/ink2.xml" ContentType="application/inkml+xml"/>
  <Override PartName="/ppt/notesSlides/notesSlide1.xml" ContentType="application/vnd.openxmlformats-officedocument.presentationml.notesSlide+xml"/>
  <Override PartName="/ppt/ink/ink3.xml" ContentType="application/inkml+xml"/>
  <Override PartName="/ppt/ink/ink4.xml" ContentType="application/inkml+xml"/>
  <Override PartName="/ppt/ink/ink5.xml" ContentType="application/inkml+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8"/>
  </p:notesMasterIdLst>
  <p:handoutMasterIdLst>
    <p:handoutMasterId r:id="rId19"/>
  </p:handoutMasterIdLst>
  <p:sldIdLst>
    <p:sldId id="341" r:id="rId5"/>
    <p:sldId id="318" r:id="rId6"/>
    <p:sldId id="322" r:id="rId7"/>
    <p:sldId id="325" r:id="rId8"/>
    <p:sldId id="323" r:id="rId9"/>
    <p:sldId id="326" r:id="rId10"/>
    <p:sldId id="368" r:id="rId11"/>
    <p:sldId id="369" r:id="rId12"/>
    <p:sldId id="327" r:id="rId13"/>
    <p:sldId id="261" r:id="rId14"/>
    <p:sldId id="367" r:id="rId15"/>
    <p:sldId id="319" r:id="rId16"/>
    <p:sldId id="320"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D7661D-9684-498D-A192-6EED0363B316}" v="8" dt="2023-05-16T12:40:40.8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15" d="100"/>
          <a:sy n="115" d="100"/>
        </p:scale>
        <p:origin x="33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k Lipford" userId="4cd34cea-39ea-48b4-a519-a710fd729990" providerId="ADAL" clId="{CBD7661D-9684-498D-A192-6EED0363B316}"/>
    <pc:docChg chg="undo custSel addSld delSld modSld sldOrd modMainMaster">
      <pc:chgData name="Mark Lipford" userId="4cd34cea-39ea-48b4-a519-a710fd729990" providerId="ADAL" clId="{CBD7661D-9684-498D-A192-6EED0363B316}" dt="2023-05-16T12:40:40.856" v="155" actId="1035"/>
      <pc:docMkLst>
        <pc:docMk/>
      </pc:docMkLst>
      <pc:sldChg chg="ord">
        <pc:chgData name="Mark Lipford" userId="4cd34cea-39ea-48b4-a519-a710fd729990" providerId="ADAL" clId="{CBD7661D-9684-498D-A192-6EED0363B316}" dt="2023-05-15T12:47:13.198" v="10"/>
        <pc:sldMkLst>
          <pc:docMk/>
          <pc:sldMk cId="0" sldId="261"/>
        </pc:sldMkLst>
      </pc:sldChg>
      <pc:sldChg chg="ord">
        <pc:chgData name="Mark Lipford" userId="4cd34cea-39ea-48b4-a519-a710fd729990" providerId="ADAL" clId="{CBD7661D-9684-498D-A192-6EED0363B316}" dt="2023-05-15T12:48:04.393" v="12"/>
        <pc:sldMkLst>
          <pc:docMk/>
          <pc:sldMk cId="1824525480" sldId="319"/>
        </pc:sldMkLst>
      </pc:sldChg>
      <pc:sldChg chg="ord">
        <pc:chgData name="Mark Lipford" userId="4cd34cea-39ea-48b4-a519-a710fd729990" providerId="ADAL" clId="{CBD7661D-9684-498D-A192-6EED0363B316}" dt="2023-05-15T12:48:04.393" v="12"/>
        <pc:sldMkLst>
          <pc:docMk/>
          <pc:sldMk cId="367206374" sldId="320"/>
        </pc:sldMkLst>
      </pc:sldChg>
      <pc:sldChg chg="modSp mod">
        <pc:chgData name="Mark Lipford" userId="4cd34cea-39ea-48b4-a519-a710fd729990" providerId="ADAL" clId="{CBD7661D-9684-498D-A192-6EED0363B316}" dt="2023-05-15T12:51:01.689" v="85" actId="12"/>
        <pc:sldMkLst>
          <pc:docMk/>
          <pc:sldMk cId="2795061346" sldId="322"/>
        </pc:sldMkLst>
        <pc:spChg chg="mod">
          <ac:chgData name="Mark Lipford" userId="4cd34cea-39ea-48b4-a519-a710fd729990" providerId="ADAL" clId="{CBD7661D-9684-498D-A192-6EED0363B316}" dt="2023-05-15T12:51:01.689" v="85" actId="12"/>
          <ac:spMkLst>
            <pc:docMk/>
            <pc:sldMk cId="2795061346" sldId="322"/>
            <ac:spMk id="3" creationId="{CB315B83-0FAE-F258-33BC-765D253E5345}"/>
          </ac:spMkLst>
        </pc:spChg>
        <pc:grpChg chg="mod">
          <ac:chgData name="Mark Lipford" userId="4cd34cea-39ea-48b4-a519-a710fd729990" providerId="ADAL" clId="{CBD7661D-9684-498D-A192-6EED0363B316}" dt="2023-05-15T12:49:41.325" v="20" actId="1076"/>
          <ac:grpSpMkLst>
            <pc:docMk/>
            <pc:sldMk cId="2795061346" sldId="322"/>
            <ac:grpSpMk id="22" creationId="{C01493D3-FC62-9484-6350-C1106D6004E8}"/>
          </ac:grpSpMkLst>
        </pc:grpChg>
        <pc:grpChg chg="mod">
          <ac:chgData name="Mark Lipford" userId="4cd34cea-39ea-48b4-a519-a710fd729990" providerId="ADAL" clId="{CBD7661D-9684-498D-A192-6EED0363B316}" dt="2023-05-15T12:49:41.325" v="20" actId="1076"/>
          <ac:grpSpMkLst>
            <pc:docMk/>
            <pc:sldMk cId="2795061346" sldId="322"/>
            <ac:grpSpMk id="29" creationId="{FFB0662E-CACC-19DE-8CF3-1331F4B09A7D}"/>
          </ac:grpSpMkLst>
        </pc:grpChg>
        <pc:grpChg chg="mod">
          <ac:chgData name="Mark Lipford" userId="4cd34cea-39ea-48b4-a519-a710fd729990" providerId="ADAL" clId="{CBD7661D-9684-498D-A192-6EED0363B316}" dt="2023-05-15T12:49:41.325" v="20" actId="1076"/>
          <ac:grpSpMkLst>
            <pc:docMk/>
            <pc:sldMk cId="2795061346" sldId="322"/>
            <ac:grpSpMk id="36" creationId="{F2552687-3311-7A7D-2C50-14261A081682}"/>
          </ac:grpSpMkLst>
        </pc:grpChg>
        <pc:grpChg chg="mod">
          <ac:chgData name="Mark Lipford" userId="4cd34cea-39ea-48b4-a519-a710fd729990" providerId="ADAL" clId="{CBD7661D-9684-498D-A192-6EED0363B316}" dt="2023-05-15T12:49:41.325" v="20" actId="1076"/>
          <ac:grpSpMkLst>
            <pc:docMk/>
            <pc:sldMk cId="2795061346" sldId="322"/>
            <ac:grpSpMk id="43" creationId="{14CB69B3-6EE1-6875-D370-1CF9ED843F46}"/>
          </ac:grpSpMkLst>
        </pc:grpChg>
        <pc:picChg chg="mod">
          <ac:chgData name="Mark Lipford" userId="4cd34cea-39ea-48b4-a519-a710fd729990" providerId="ADAL" clId="{CBD7661D-9684-498D-A192-6EED0363B316}" dt="2023-05-15T12:49:41.325" v="20" actId="1076"/>
          <ac:picMkLst>
            <pc:docMk/>
            <pc:sldMk cId="2795061346" sldId="322"/>
            <ac:picMk id="8" creationId="{B28291C1-E91E-3225-4B98-5BC7E4247F93}"/>
          </ac:picMkLst>
        </pc:picChg>
        <pc:picChg chg="mod">
          <ac:chgData name="Mark Lipford" userId="4cd34cea-39ea-48b4-a519-a710fd729990" providerId="ADAL" clId="{CBD7661D-9684-498D-A192-6EED0363B316}" dt="2023-05-15T12:49:41.325" v="20" actId="1076"/>
          <ac:picMkLst>
            <pc:docMk/>
            <pc:sldMk cId="2795061346" sldId="322"/>
            <ac:picMk id="14" creationId="{0B81735D-7135-796C-4B60-A4637EA90B12}"/>
          </ac:picMkLst>
        </pc:picChg>
        <pc:picChg chg="mod">
          <ac:chgData name="Mark Lipford" userId="4cd34cea-39ea-48b4-a519-a710fd729990" providerId="ADAL" clId="{CBD7661D-9684-498D-A192-6EED0363B316}" dt="2023-05-15T12:49:41.325" v="20" actId="1076"/>
          <ac:picMkLst>
            <pc:docMk/>
            <pc:sldMk cId="2795061346" sldId="322"/>
            <ac:picMk id="16" creationId="{222DAEDE-DB3F-3587-51A1-F39E776D3C8C}"/>
          </ac:picMkLst>
        </pc:picChg>
        <pc:picChg chg="mod">
          <ac:chgData name="Mark Lipford" userId="4cd34cea-39ea-48b4-a519-a710fd729990" providerId="ADAL" clId="{CBD7661D-9684-498D-A192-6EED0363B316}" dt="2023-05-15T12:49:41.325" v="20" actId="1076"/>
          <ac:picMkLst>
            <pc:docMk/>
            <pc:sldMk cId="2795061346" sldId="322"/>
            <ac:picMk id="17" creationId="{CA96E946-6DF5-82AC-CAD5-D4034599212E}"/>
          </ac:picMkLst>
        </pc:picChg>
        <pc:picChg chg="mod">
          <ac:chgData name="Mark Lipford" userId="4cd34cea-39ea-48b4-a519-a710fd729990" providerId="ADAL" clId="{CBD7661D-9684-498D-A192-6EED0363B316}" dt="2023-05-15T12:49:41.325" v="20" actId="1076"/>
          <ac:picMkLst>
            <pc:docMk/>
            <pc:sldMk cId="2795061346" sldId="322"/>
            <ac:picMk id="18" creationId="{077DDE80-5D13-F58C-D2F6-7302810ADC3E}"/>
          </ac:picMkLst>
        </pc:picChg>
        <pc:picChg chg="mod">
          <ac:chgData name="Mark Lipford" userId="4cd34cea-39ea-48b4-a519-a710fd729990" providerId="ADAL" clId="{CBD7661D-9684-498D-A192-6EED0363B316}" dt="2023-05-15T12:49:41.325" v="20" actId="1076"/>
          <ac:picMkLst>
            <pc:docMk/>
            <pc:sldMk cId="2795061346" sldId="322"/>
            <ac:picMk id="19" creationId="{17811CF7-49F7-CD09-0D14-BA83E39A7938}"/>
          </ac:picMkLst>
        </pc:picChg>
        <pc:picChg chg="mod">
          <ac:chgData name="Mark Lipford" userId="4cd34cea-39ea-48b4-a519-a710fd729990" providerId="ADAL" clId="{CBD7661D-9684-498D-A192-6EED0363B316}" dt="2023-05-15T12:49:41.325" v="20" actId="1076"/>
          <ac:picMkLst>
            <pc:docMk/>
            <pc:sldMk cId="2795061346" sldId="322"/>
            <ac:picMk id="20" creationId="{317A4F81-67AB-0547-1EA5-6CE15039B853}"/>
          </ac:picMkLst>
        </pc:picChg>
        <pc:picChg chg="mod">
          <ac:chgData name="Mark Lipford" userId="4cd34cea-39ea-48b4-a519-a710fd729990" providerId="ADAL" clId="{CBD7661D-9684-498D-A192-6EED0363B316}" dt="2023-05-15T12:49:41.325" v="20" actId="1076"/>
          <ac:picMkLst>
            <pc:docMk/>
            <pc:sldMk cId="2795061346" sldId="322"/>
            <ac:picMk id="51" creationId="{0EAA5329-E0C3-E25A-C1D9-79F226DE4ED2}"/>
          </ac:picMkLst>
        </pc:picChg>
        <pc:picChg chg="mod">
          <ac:chgData name="Mark Lipford" userId="4cd34cea-39ea-48b4-a519-a710fd729990" providerId="ADAL" clId="{CBD7661D-9684-498D-A192-6EED0363B316}" dt="2023-05-15T12:49:41.325" v="20" actId="1076"/>
          <ac:picMkLst>
            <pc:docMk/>
            <pc:sldMk cId="2795061346" sldId="322"/>
            <ac:picMk id="52" creationId="{968B972A-AC47-0014-D08A-F2CB0B793AD9}"/>
          </ac:picMkLst>
        </pc:picChg>
        <pc:picChg chg="mod">
          <ac:chgData name="Mark Lipford" userId="4cd34cea-39ea-48b4-a519-a710fd729990" providerId="ADAL" clId="{CBD7661D-9684-498D-A192-6EED0363B316}" dt="2023-05-15T12:49:41.325" v="20" actId="1076"/>
          <ac:picMkLst>
            <pc:docMk/>
            <pc:sldMk cId="2795061346" sldId="322"/>
            <ac:picMk id="53" creationId="{4919A6DF-145E-1D0C-32FF-B4EE192E2A6D}"/>
          </ac:picMkLst>
        </pc:picChg>
        <pc:picChg chg="mod">
          <ac:chgData name="Mark Lipford" userId="4cd34cea-39ea-48b4-a519-a710fd729990" providerId="ADAL" clId="{CBD7661D-9684-498D-A192-6EED0363B316}" dt="2023-05-15T12:49:41.325" v="20" actId="1076"/>
          <ac:picMkLst>
            <pc:docMk/>
            <pc:sldMk cId="2795061346" sldId="322"/>
            <ac:picMk id="54" creationId="{BD1E6DB5-7FED-E2CD-3379-6D53CC16B7A7}"/>
          </ac:picMkLst>
        </pc:picChg>
        <pc:picChg chg="mod">
          <ac:chgData name="Mark Lipford" userId="4cd34cea-39ea-48b4-a519-a710fd729990" providerId="ADAL" clId="{CBD7661D-9684-498D-A192-6EED0363B316}" dt="2023-05-15T12:49:41.325" v="20" actId="1076"/>
          <ac:picMkLst>
            <pc:docMk/>
            <pc:sldMk cId="2795061346" sldId="322"/>
            <ac:picMk id="55" creationId="{C128B68A-B398-4DFA-ED7E-63D23969AF48}"/>
          </ac:picMkLst>
        </pc:picChg>
        <pc:picChg chg="mod">
          <ac:chgData name="Mark Lipford" userId="4cd34cea-39ea-48b4-a519-a710fd729990" providerId="ADAL" clId="{CBD7661D-9684-498D-A192-6EED0363B316}" dt="2023-05-15T12:49:41.325" v="20" actId="1076"/>
          <ac:picMkLst>
            <pc:docMk/>
            <pc:sldMk cId="2795061346" sldId="322"/>
            <ac:picMk id="56" creationId="{91B42E0E-8732-5A2A-C467-C707852800CA}"/>
          </ac:picMkLst>
        </pc:picChg>
        <pc:picChg chg="mod">
          <ac:chgData name="Mark Lipford" userId="4cd34cea-39ea-48b4-a519-a710fd729990" providerId="ADAL" clId="{CBD7661D-9684-498D-A192-6EED0363B316}" dt="2023-05-15T12:49:41.325" v="20" actId="1076"/>
          <ac:picMkLst>
            <pc:docMk/>
            <pc:sldMk cId="2795061346" sldId="322"/>
            <ac:picMk id="57" creationId="{F360070F-48D3-331E-F967-B914576FD22E}"/>
          </ac:picMkLst>
        </pc:picChg>
      </pc:sldChg>
      <pc:sldChg chg="modSp mod">
        <pc:chgData name="Mark Lipford" userId="4cd34cea-39ea-48b4-a519-a710fd729990" providerId="ADAL" clId="{CBD7661D-9684-498D-A192-6EED0363B316}" dt="2023-05-15T12:51:52.673" v="129" actId="20577"/>
        <pc:sldMkLst>
          <pc:docMk/>
          <pc:sldMk cId="3463775583" sldId="323"/>
        </pc:sldMkLst>
        <pc:spChg chg="mod">
          <ac:chgData name="Mark Lipford" userId="4cd34cea-39ea-48b4-a519-a710fd729990" providerId="ADAL" clId="{CBD7661D-9684-498D-A192-6EED0363B316}" dt="2023-05-15T12:51:52.673" v="129" actId="20577"/>
          <ac:spMkLst>
            <pc:docMk/>
            <pc:sldMk cId="3463775583" sldId="323"/>
            <ac:spMk id="3" creationId="{0CC62B36-E838-3222-4E05-6EE2AA24D3C1}"/>
          </ac:spMkLst>
        </pc:spChg>
      </pc:sldChg>
      <pc:sldChg chg="ord">
        <pc:chgData name="Mark Lipford" userId="4cd34cea-39ea-48b4-a519-a710fd729990" providerId="ADAL" clId="{CBD7661D-9684-498D-A192-6EED0363B316}" dt="2023-05-15T12:47:13.198" v="10"/>
        <pc:sldMkLst>
          <pc:docMk/>
          <pc:sldMk cId="1127709671" sldId="327"/>
        </pc:sldMkLst>
      </pc:sldChg>
      <pc:sldChg chg="modSp del mod">
        <pc:chgData name="Mark Lipford" userId="4cd34cea-39ea-48b4-a519-a710fd729990" providerId="ADAL" clId="{CBD7661D-9684-498D-A192-6EED0363B316}" dt="2023-05-15T12:50:20.757" v="28" actId="47"/>
        <pc:sldMkLst>
          <pc:docMk/>
          <pc:sldMk cId="223591725" sldId="366"/>
        </pc:sldMkLst>
        <pc:spChg chg="mod">
          <ac:chgData name="Mark Lipford" userId="4cd34cea-39ea-48b4-a519-a710fd729990" providerId="ADAL" clId="{CBD7661D-9684-498D-A192-6EED0363B316}" dt="2023-05-15T12:48:26.432" v="18" actId="20577"/>
          <ac:spMkLst>
            <pc:docMk/>
            <pc:sldMk cId="223591725" sldId="366"/>
            <ac:spMk id="4" creationId="{8F36EE8E-D0C6-AC63-2C13-2C0B6D26FD0D}"/>
          </ac:spMkLst>
        </pc:spChg>
      </pc:sldChg>
      <pc:sldChg chg="ord">
        <pc:chgData name="Mark Lipford" userId="4cd34cea-39ea-48b4-a519-a710fd729990" providerId="ADAL" clId="{CBD7661D-9684-498D-A192-6EED0363B316}" dt="2023-05-15T12:48:04.393" v="12"/>
        <pc:sldMkLst>
          <pc:docMk/>
          <pc:sldMk cId="3258220414" sldId="367"/>
        </pc:sldMkLst>
      </pc:sldChg>
      <pc:sldChg chg="addSp delSp modSp new mod modClrScheme chgLayout">
        <pc:chgData name="Mark Lipford" userId="4cd34cea-39ea-48b4-a519-a710fd729990" providerId="ADAL" clId="{CBD7661D-9684-498D-A192-6EED0363B316}" dt="2023-05-15T12:46:51.692" v="8" actId="20577"/>
        <pc:sldMkLst>
          <pc:docMk/>
          <pc:sldMk cId="2514531838" sldId="369"/>
        </pc:sldMkLst>
        <pc:spChg chg="del mod ord">
          <ac:chgData name="Mark Lipford" userId="4cd34cea-39ea-48b4-a519-a710fd729990" providerId="ADAL" clId="{CBD7661D-9684-498D-A192-6EED0363B316}" dt="2023-05-15T12:46:46.771" v="1" actId="700"/>
          <ac:spMkLst>
            <pc:docMk/>
            <pc:sldMk cId="2514531838" sldId="369"/>
            <ac:spMk id="2" creationId="{C2BA6DD8-66E9-730E-B292-D5AC6786FEA1}"/>
          </ac:spMkLst>
        </pc:spChg>
        <pc:spChg chg="add mod ord">
          <ac:chgData name="Mark Lipford" userId="4cd34cea-39ea-48b4-a519-a710fd729990" providerId="ADAL" clId="{CBD7661D-9684-498D-A192-6EED0363B316}" dt="2023-05-15T12:46:51.692" v="8" actId="20577"/>
          <ac:spMkLst>
            <pc:docMk/>
            <pc:sldMk cId="2514531838" sldId="369"/>
            <ac:spMk id="3" creationId="{47866B39-B475-5994-D522-37B6EC2A87DC}"/>
          </ac:spMkLst>
        </pc:spChg>
      </pc:sldChg>
      <pc:sldMasterChg chg="modSp mod">
        <pc:chgData name="Mark Lipford" userId="4cd34cea-39ea-48b4-a519-a710fd729990" providerId="ADAL" clId="{CBD7661D-9684-498D-A192-6EED0363B316}" dt="2023-05-16T12:40:40.856" v="155" actId="1035"/>
        <pc:sldMasterMkLst>
          <pc:docMk/>
          <pc:sldMasterMk cId="0" sldId="2147485146"/>
        </pc:sldMasterMkLst>
        <pc:spChg chg="mod">
          <ac:chgData name="Mark Lipford" userId="4cd34cea-39ea-48b4-a519-a710fd729990" providerId="ADAL" clId="{CBD7661D-9684-498D-A192-6EED0363B316}" dt="2023-05-16T12:40:40.856" v="155" actId="1035"/>
          <ac:spMkLst>
            <pc:docMk/>
            <pc:sldMasterMk cId="0" sldId="2147485146"/>
            <ac:spMk id="13" creationId="{AF4006C6-1A95-4284-A498-917EA49F0F95}"/>
          </ac:spMkLst>
        </pc:spChg>
      </pc:sldMasterChg>
    </pc:docChg>
  </pc:docChgLst>
  <pc:docChgLst>
    <pc:chgData name="Alain Sultan" userId="2b0808dc-3530-4760-ae57-56aa48186e32" providerId="ADAL" clId="{D9D48175-DEEE-4129-8E35-803592E670CD}"/>
    <pc:docChg chg="modSld">
      <pc:chgData name="Alain Sultan" userId="2b0808dc-3530-4760-ae57-56aa48186e32" providerId="ADAL" clId="{D9D48175-DEEE-4129-8E35-803592E670CD}" dt="2023-05-17T08:44:34.342" v="0" actId="20577"/>
      <pc:docMkLst>
        <pc:docMk/>
      </pc:docMkLst>
      <pc:sldChg chg="modSp mod">
        <pc:chgData name="Alain Sultan" userId="2b0808dc-3530-4760-ae57-56aa48186e32" providerId="ADAL" clId="{D9D48175-DEEE-4129-8E35-803592E670CD}" dt="2023-05-17T08:44:34.342" v="0" actId="20577"/>
        <pc:sldMkLst>
          <pc:docMk/>
          <pc:sldMk cId="0" sldId="341"/>
        </pc:sldMkLst>
        <pc:spChg chg="mod">
          <ac:chgData name="Alain Sultan" userId="2b0808dc-3530-4760-ae57-56aa48186e32" providerId="ADAL" clId="{D9D48175-DEEE-4129-8E35-803592E670CD}" dt="2023-05-17T08:44:34.342" v="0" actId="20577"/>
          <ac:spMkLst>
            <pc:docMk/>
            <pc:sldMk cId="0" sldId="341"/>
            <ac:spMk id="5122" creationId="{6BFCA172-672F-4297-B767-9F7EDE373FA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15T19:40:24.199"/>
    </inkml:context>
    <inkml:brush xml:id="br0">
      <inkml:brushProperty name="width" value="0.05" units="cm"/>
      <inkml:brushProperty name="height" value="0.05" units="cm"/>
    </inkml:brush>
  </inkml:definitions>
  <inkml:trace contextRef="#ctx0" brushRef="#br0">1 136 24575,'34'-2'0,"1"-2"0,0-1 0,53-16 0,43-6 0,-58 20 0,-48 6 0,1-2 0,-1 0 0,1-2 0,-1-1 0,26-9 0,-34 8 0,-1 1 0,2 1 0,-1 0 0,0 1 0,1 1 0,-1 1 0,1 0 0,0 2 0,0 0 0,0 0 0,0 2 0,-1 0 0,1 1 0,-1 1 0,0 1 0,0 0 0,26 12 0,-17-5 0,0-1 0,1-2 0,0 0 0,1-2 0,0-2 0,0 0 0,0-1 0,1-2 0,32-2 0,57 0 0,20 1 0,195-25 0,-213 13 0,223 6 0,-176 8 0,861-3 0,-1020 0 0,1 1 0,-1 0 0,1 0 0,-1 1 0,0 0 0,0 0 0,0 1 0,0 0 0,0 1 0,0 0 0,-1 0 0,0 0 0,1 1 0,-2 0 0,8 7 0,0-2 0,-5-2 0,1-1 0,1-1 0,-1 0 0,1 0 0,0-1 0,0 0 0,1-1 0,-1 0 0,1-1 0,0 0 0,0-1 0,0 0 0,1-1 0,-1 0 0,0-1 0,0-1 0,0 0 0,1 0 0,-1-1 0,0-1 0,21-7 0,73-25 0,2 5 0,1 4 0,208-20 0,268 40 0,-314 9 0,-200 1 0,137 24 0,30 3 0,-105-28 0,1-7 0,204-31 0,-251 22 0,1 3 0,0 4 0,109 7 0,-109 15 0,-76-12 0,0-1 0,0 0 0,0-1 0,1 0 0,-1-1 0,1-1 0,-1 0 0,1 0 0,-1-1 0,1-1 0,15-3 0,-28 4 0,32-10 0,1 2 0,1 1 0,52-7 0,-74 15 0,-1-1 0,1 2 0,0 0 0,0 0 0,-1 1 0,1 0 0,-1 1 0,0 1 0,0 0 0,0 0 0,0 1 0,-1 0 0,1 1 0,10 8 0,-5-1 0,0 1 0,25 28 0,-32-31 0,1 0 0,1-1 0,0 0 0,0 0 0,1-1 0,24 14 0,-32-22 0,0 0 0,0-1 0,0 1 0,0-1 0,0 0 0,0 0 0,1 0 0,-1 0 0,0-1 0,0 0 0,0 0 0,0 0 0,0 0 0,0-1 0,0 1 0,-1-1 0,1 0 0,0 0 0,-1 0 0,6-5 0,39-16 0,86-9 0,270-25 0,-340 50 0,-34 3 0,0 2 0,0 1 0,0 2 0,0 1 0,51 9 0,-11-1 0,1-3 0,-1-3 0,124-9 0,-179 4 0,372-46 0,-105 8 0,430 24 0,-442 17 0,-251 0 0,1 0 0,-1 0 0,27 9 0,-24-6 0,0 0 0,27 1 0,280-3 0,-170-5 0,-135 1 0,1-2 0,45-10 0,-44 7 0,1 1 0,32-1 0,664 4 0,-347 4 0,-364-1 0,0 0 0,0 0 0,0 1 0,0 1 0,-1 0 0,1 0 0,-1 1 0,0 1 0,19 9 0,1 5 0,53 43 0,-53-37 0,48 29 0,-67-48 0,0 1 0,0-2 0,0 0 0,1 0 0,-1-2 0,1 1 0,0-1 0,17 1 0,-16-3 0,1-1 0,-1-1 0,0 0 0,0 0 0,0-1 0,0-1 0,0-1 0,19-7 0,1-4 0,62-37 0,-86 46 0,10-6 0,1 1 0,-1 1 0,1 1 0,1 1 0,0 0 0,0 2 0,0 1 0,1 0 0,0 2 0,0 1 0,0 0 0,0 2 0,0 1 0,36 5 0,-39-3 0,1 1 0,-1 0 0,0 2 0,-1 0 0,0 1 0,0 1 0,0 1 0,-1 1 0,0 0 0,28 23 0,-19-13 0,0-2 0,1-1 0,2-1 0,-1-1 0,2-1 0,-1-2 0,2-2 0,0 0 0,0-2 0,35 4 0,32 5 0,0-4 0,128 0 0,188-41 0,-255 0 0,-78 12 0,136-10 0,25 3 0,-124 6 0,119-14 0,-109 17 0,-63 5 0,76 0 0,451 10 0,-588-1-91,0 1 0,0-1 0,0 0 0,0-1 0,0 1 0,0-1 0,0 0 0,0 0 0,0-1 0,0 1 0,-1-1 0,1 0 0,-1-1 0,6-3 0,4-8-6735</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3-15T19:42:21.028"/>
    </inkml:context>
    <inkml:brush xml:id="br0">
      <inkml:brushProperty name="width" value="0.05" units="cm"/>
      <inkml:brushProperty name="height" value="0.05" units="cm"/>
    </inkml:brush>
  </inkml:definitions>
  <inkml:trace contextRef="#ctx0" brushRef="#br0">1 275 24575,'0'-1'0,"0"0"0,0 1 0,0-1 0,0 0 0,1 0 0,-1 0 0,0 0 0,1 1 0,-1-1 0,0 0 0,1 0 0,-1 0 0,1 1 0,-1-1 0,1 0 0,0 1 0,-1-1 0,1 1 0,0-1 0,-1 0 0,1 1 0,0-1 0,0 1 0,-1 0 0,1-1 0,2 0 0,28-6 0,-26 6 0,374-47 0,-124 18 0,26-8 0,790-86 0,-1036 121 0,50-1 0,-79 4 0,-1 0 0,0 1 0,0 0 0,0 0 0,0 0 0,0 1 0,0-1 0,0 1 0,0 0 0,-1 1 0,1-1 0,-1 1 0,5 3 0,19 17 0,1-1 0,2-1 0,0-2 0,1-1 0,48 19 0,178 47 0,-110-40 0,171 76 0,-273-103 0,1-1 0,0-3 0,1-1 0,93 9 0,197-7 0,-296-14 0,40-1 0,-44-1 0,1 2 0,-1 2 0,66 11 0,-39-1 0,127 6 0,-42-7 0,819 69 0,-695-67 0,248 5 0,1156-19 0,-1554-5 0,215-39 0,-205 23 0,150-6 0,-206 24 0,0-3 0,96-22 0,-103 17 0,126-3 0,-127 12 0,139-23 0,-133 12 0,0 3 0,92-2 0,158 15 0,-121 1 0,1565-3 0,-1684-2 0,0-5 0,-1-2 0,0-5 0,93-27 0,-134 31 0,0 2 0,1 1 0,53 0 0,138 9 0,-86 2 0,618-4 0,-723-2 0,73-14 0,-72 9 0,70-3 0,102-6 0,21 0 0,222 17 0,-448-2-93,-1 0 1,1-1-1,-1-1 0,0 0 0,0 0 0,0-2 0,0 1 1,-1-1-1,0-1 0,0 0 0,0-1 0,10-8 0,-18 13-65,23-14-6668</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21T13:37:49.969"/>
    </inkml:context>
    <inkml:brush xml:id="br0">
      <inkml:brushProperty name="width" value="0.05" units="cm"/>
      <inkml:brushProperty name="height" value="0.05" units="cm"/>
      <inkml:brushProperty name="color" value="#0070C0"/>
    </inkml:brush>
  </inkml:definitions>
  <inkml:trace contextRef="#ctx0" brushRef="#br0">0 804 24575,'1'28'0,"1"1"0,2-1 0,1 1 0,10 35 0,45 109 0,-34-106 0,18 78 0,-30-94 0,2 0 0,36 78 0,60 92 0,-29-64 0,-66-126 0,1-2 0,32 39 0,-2-3 0,-21-31 0,2-1 0,1-2 0,63 52 0,-46-44 0,-8-6 0,2-3 0,0-1 0,2-3 0,56 27 0,189 66 0,-228-97 0,154 46 0,-182-60 0,0-2 0,0 0 0,1-2 0,-1-2 0,1-1 0,56-5 0,-6 1 0,52 4 0,119-4 0,-228-1 0,0-1 0,0-1 0,-1-1 0,48-21 0,34-10 0,-63 24 0,0-1 0,-2-3 0,0-1 0,-1-2 0,72-50 0,-83 47 0,-2-1 0,0-1 0,31-40 0,-35 38 0,0 2 0,1 0 0,55-41 0,-22 27 0,77-48 0,36-29 0,-140 96 0,0-2 0,51-49 0,-17 13 0,51-33 0,40-35 0,-95 70 0,-2-3 0,70-94 0,46-41 0,-45 56 0,17-38 0,-137 168 0,1 0 0,0 0 0,18-11 0,27-21 0,-9 0 0,-33 29 0,0 0 0,-1 0 0,22-27 0,52-48 0,26-47 0,-4 10 0,-67 78 0,-29 33 0,-1 1 0,-1-2 0,-1 1 0,12-20 0,-7 8-79,2 1 1,34-39-1,-29 37-1050,-12 13-5697</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21T13:37:54.784"/>
    </inkml:context>
    <inkml:brush xml:id="br0">
      <inkml:brushProperty name="width" value="0.05" units="cm"/>
      <inkml:brushProperty name="height" value="0.05" units="cm"/>
    </inkml:brush>
  </inkml:definitions>
  <inkml:trace contextRef="#ctx0" brushRef="#br0">0 0 24575,'0'0'-8191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4-21T13:39:52.274"/>
    </inkml:context>
    <inkml:brush xml:id="br0">
      <inkml:brushProperty name="width" value="0.05" units="cm"/>
      <inkml:brushProperty name="height" value="0.05" units="cm"/>
      <inkml:brushProperty name="color" value="#FF0000"/>
    </inkml:brush>
  </inkml:definitions>
  <inkml:trace contextRef="#ctx0" brushRef="#br0">1 2230 24575,'25'0'0,"-2"-1"0,2-2 0,0 0 0,-2-2 0,27-5 0,114-38 0,-90 25 0,320-81 0,-333 87 0,0-3 0,-3 0 0,0-3 0,83-45 0,-30 4 0,108-79 0,7-6 0,-198 129 0,1 0 0,-2-1 0,-1-1 0,36-40 0,-41 38 0,-1 0 0,-2-1 0,-2 0 0,-1-1 0,16-36 0,100-182 0,-78 136 0,-41 78 0,3 2 0,1-1 0,21-28 0,-17 30 0,-11 16 0,-2 0 0,3-1 0,-1 1 0,2 1 0,-1 1 0,2-1 0,-1 0 0,28-15 0,174-99 0,-132 74 0,2 2 0,175-75 0,25 32 0,-85 29 0,-161 50 0,1 0 0,1 2 0,-1 2 0,1 1 0,2 0 0,-1 2 0,1 2 0,-1 1 0,1 1 0,77 6 0,-91 0 0,0 2 0,0 0 0,-1 1 0,0 2 0,0-1 0,-2 2 0,0 0 0,28 18 0,-14-9 0,77 31 0,-5-11 0,-3 2 0,-3 5 0,-3 3 0,-2 3 0,-5 3 0,90 69 0,-164-110 0,0-1 0,-2 3 0,-1 0 0,1 0 0,-4 1 0,1 0 0,17 31 0,3 10 0,-5 2 0,32 94 0,-50-67 0,-10-61 0,12 44 0,0-22 0,-9-28 0,-1-2 0,4 2 0,18 35 0,125 156 0,2 4 0,-112-148 0,3-1 0,74 78 0,-75-101 0,-23-26 0,-2 1 0,0 0 0,-2 0 0,-2 2 0,22 37 0,-16-18 0,2-1 0,33 39 0,-19-25 0,19 17 0,-36-50 0,25 41 0,17 32 0,-39-62 0,-1 0 0,-2 2 0,21 58 0,-31-62 0,2 1 0,2-2 0,0 0 0,28 40 0,-26-44 0,-2 0 0,-2 1 0,14 42 0,9 19 0,-26-65 0,-2-1 0,1 2 0,2 37 0,6 25 0,-10-61 0,-2 0 0,-1 0 0,-2 25 0,-1-27 0,1-1 0,1 1 0,2-1 0,9 31 0,-7-34 0,0 2 0,-3-1 0,2 34 0,-4-31 0,1-1 0,9 34 0,5-31 2,-14-21-78,2 0 0,-1 0 0,-1 0 1,1 0-1,-1 1 0,1-1 0,0 0 0,-2 0 0,1 1 0,0-1 0,-1 1 0,1-1 0,-1 0 0,0 1 0,0 0 0,0-1 0,0 5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20f1b05b83f_0_0:notes"/>
          <p:cNvSpPr txBox="1">
            <a:spLocks noGrp="1"/>
          </p:cNvSpPr>
          <p:nvPr>
            <p:ph type="body" idx="1"/>
          </p:nvPr>
        </p:nvSpPr>
        <p:spPr>
          <a:xfrm>
            <a:off x="923925" y="4789488"/>
            <a:ext cx="5073600" cy="4538700"/>
          </a:xfrm>
          <a:prstGeom prst="rect">
            <a:avLst/>
          </a:prstGeom>
        </p:spPr>
        <p:txBody>
          <a:bodyPr spcFirstLastPara="1" wrap="square" lIns="94425" tIns="47200" rIns="94425" bIns="47200" anchor="t" anchorCtr="0">
            <a:noAutofit/>
          </a:bodyPr>
          <a:lstStyle/>
          <a:p>
            <a:pPr marL="0" lvl="0" indent="0" algn="l" rtl="0">
              <a:spcBef>
                <a:spcPts val="360"/>
              </a:spcBef>
              <a:spcAft>
                <a:spcPts val="0"/>
              </a:spcAft>
              <a:buNone/>
            </a:pPr>
            <a:endParaRPr/>
          </a:p>
        </p:txBody>
      </p:sp>
      <p:sp>
        <p:nvSpPr>
          <p:cNvPr id="211" name="Google Shape;211;g20f1b05b83f_0_0:notes"/>
          <p:cNvSpPr>
            <a:spLocks noGrp="1" noRot="1" noChangeAspect="1"/>
          </p:cNvSpPr>
          <p:nvPr>
            <p:ph type="sldImg" idx="2"/>
          </p:nvPr>
        </p:nvSpPr>
        <p:spPr>
          <a:xfrm>
            <a:off x="100013" y="755650"/>
            <a:ext cx="6721475" cy="3781425"/>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3BF6B-CD00-164A-A60F-342D7066535F}"/>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793BCC64-7528-4252-93D3-1F602F9E7705}"/>
              </a:ext>
            </a:extLst>
          </p:cNvPr>
          <p:cNvSpPr>
            <a:spLocks noGrp="1"/>
          </p:cNvSpPr>
          <p:nvPr>
            <p:ph type="body" sz="quarter" idx="10" hasCustomPrompt="1"/>
          </p:nvPr>
        </p:nvSpPr>
        <p:spPr>
          <a:xfrm>
            <a:off x="914400" y="1097280"/>
            <a:ext cx="10561320" cy="5029200"/>
          </a:xfrm>
        </p:spPr>
        <p:txBody>
          <a:bodyPr/>
          <a:lstStyle>
            <a:lvl1pPr>
              <a:spcAft>
                <a:spcPts val="600"/>
              </a:spcAft>
              <a:defRPr/>
            </a:lvl1pPr>
            <a:lvl2pPr>
              <a:spcAft>
                <a:spcPts val="600"/>
              </a:spcAft>
              <a:defRPr/>
            </a:lvl2pPr>
            <a:lvl3pPr>
              <a:spcAft>
                <a:spcPts val="600"/>
              </a:spcAft>
              <a:defRPr/>
            </a:lvl3pPr>
            <a:lvl4pPr>
              <a:spcAft>
                <a:spcPts val="600"/>
              </a:spcAft>
              <a:defRPr/>
            </a:lvl4pPr>
            <a:lvl5pPr>
              <a:spcAft>
                <a:spcPts val="600"/>
              </a:spcAft>
              <a:defRPr/>
            </a:lvl5pPr>
          </a:lstStyle>
          <a:p>
            <a:pPr lvl="0"/>
            <a:r>
              <a:rPr lang="en-US" dirty="0"/>
              <a:t>First level</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216159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Divider Slide">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22E08F8-B78A-4ED5-8146-B48EBAF3A437}"/>
              </a:ext>
            </a:extLst>
          </p:cNvPr>
          <p:cNvSpPr/>
          <p:nvPr userDrawn="1"/>
        </p:nvSpPr>
        <p:spPr>
          <a:xfrm>
            <a:off x="0" y="189779"/>
            <a:ext cx="12192000" cy="6484701"/>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defTabSz="456834"/>
            <a:endParaRPr lang="en-US" sz="1800" baseline="0" dirty="0">
              <a:solidFill>
                <a:prstClr val="white"/>
              </a:solidFill>
              <a:latin typeface="Arial" panose="020B0604020202020204" pitchFamily="34" charset="0"/>
            </a:endParaRPr>
          </a:p>
        </p:txBody>
      </p:sp>
      <p:sp>
        <p:nvSpPr>
          <p:cNvPr id="2" name="Title 1">
            <a:extLst>
              <a:ext uri="{FF2B5EF4-FFF2-40B4-BE49-F238E27FC236}">
                <a16:creationId xmlns:a16="http://schemas.microsoft.com/office/drawing/2014/main" id="{A29959C8-6621-BA47-9BFB-E38D7F68E280}"/>
              </a:ext>
            </a:extLst>
          </p:cNvPr>
          <p:cNvSpPr>
            <a:spLocks noGrp="1"/>
          </p:cNvSpPr>
          <p:nvPr>
            <p:ph type="ctrTitle"/>
          </p:nvPr>
        </p:nvSpPr>
        <p:spPr>
          <a:xfrm>
            <a:off x="2514600" y="2722805"/>
            <a:ext cx="8953500" cy="1365466"/>
          </a:xfrm>
        </p:spPr>
        <p:txBody>
          <a:bodyPr tIns="0" rIns="0" bIns="0" anchor="ctr" anchorCtr="0">
            <a:normAutofit/>
          </a:bodyPr>
          <a:lstStyle>
            <a:lvl1pPr algn="ctr">
              <a:lnSpc>
                <a:spcPct val="100000"/>
              </a:lnSpc>
              <a:defRPr sz="4800" b="0" i="0" baseline="0">
                <a:solidFill>
                  <a:schemeClr val="bg1">
                    <a:lumMod val="50000"/>
                  </a:schemeClr>
                </a:solidFill>
              </a:defRPr>
            </a:lvl1pPr>
          </a:lstStyle>
          <a:p>
            <a:r>
              <a:rPr lang="en-US" dirty="0"/>
              <a:t>Click to edit Master title style</a:t>
            </a:r>
          </a:p>
        </p:txBody>
      </p:sp>
      <p:cxnSp>
        <p:nvCxnSpPr>
          <p:cNvPr id="7" name="Straight Connector 6">
            <a:extLst>
              <a:ext uri="{FF2B5EF4-FFF2-40B4-BE49-F238E27FC236}">
                <a16:creationId xmlns:a16="http://schemas.microsoft.com/office/drawing/2014/main" id="{7B1436C7-493F-5C4E-9FAB-C14601A864D8}"/>
              </a:ext>
            </a:extLst>
          </p:cNvPr>
          <p:cNvCxnSpPr>
            <a:cxnSpLocks/>
          </p:cNvCxnSpPr>
          <p:nvPr userDrawn="1"/>
        </p:nvCxnSpPr>
        <p:spPr>
          <a:xfrm>
            <a:off x="2514600" y="2701828"/>
            <a:ext cx="8953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EAD08A1-A2B6-5546-9B7B-833ECACA7F28}"/>
              </a:ext>
            </a:extLst>
          </p:cNvPr>
          <p:cNvCxnSpPr>
            <a:cxnSpLocks/>
          </p:cNvCxnSpPr>
          <p:nvPr userDrawn="1"/>
        </p:nvCxnSpPr>
        <p:spPr>
          <a:xfrm flipV="1">
            <a:off x="2514600" y="4156172"/>
            <a:ext cx="8953500"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8" descr="FirstNet Authority logo">
            <a:extLst>
              <a:ext uri="{FF2B5EF4-FFF2-40B4-BE49-F238E27FC236}">
                <a16:creationId xmlns:a16="http://schemas.microsoft.com/office/drawing/2014/main" id="{830CB034-8CDF-DE4E-AC60-960DCD4FECF1}"/>
              </a:ext>
            </a:extLst>
          </p:cNvPr>
          <p:cNvPicPr>
            <a:picLocks noChangeAspect="1"/>
          </p:cNvPicPr>
          <p:nvPr userDrawn="1"/>
        </p:nvPicPr>
        <p:blipFill rotWithShape="1">
          <a:blip r:embed="rId2">
            <a:extLst>
              <a:ext uri="{28A0092B-C50C-407E-A947-70E740481C1C}">
                <a14:useLocalDpi xmlns:a14="http://schemas.microsoft.com/office/drawing/2010/main"/>
              </a:ext>
            </a:extLst>
          </a:blip>
          <a:srcRect/>
          <a:stretch/>
        </p:blipFill>
        <p:spPr>
          <a:xfrm>
            <a:off x="800100" y="2701228"/>
            <a:ext cx="1481962" cy="1455543"/>
          </a:xfrm>
          <a:prstGeom prst="rect">
            <a:avLst/>
          </a:prstGeom>
          <a:noFill/>
          <a:ln>
            <a:noFill/>
          </a:ln>
        </p:spPr>
      </p:pic>
      <p:sp>
        <p:nvSpPr>
          <p:cNvPr id="12" name="Rectangle 11">
            <a:extLst>
              <a:ext uri="{FF2B5EF4-FFF2-40B4-BE49-F238E27FC236}">
                <a16:creationId xmlns:a16="http://schemas.microsoft.com/office/drawing/2014/main" id="{DB7E50BC-8BA1-4977-9E52-0F8DC203576C}"/>
              </a:ext>
            </a:extLst>
          </p:cNvPr>
          <p:cNvSpPr/>
          <p:nvPr userDrawn="1"/>
        </p:nvSpPr>
        <p:spPr>
          <a:xfrm>
            <a:off x="0" y="6098877"/>
            <a:ext cx="3234906" cy="759123"/>
          </a:xfrm>
          <a:prstGeom prst="rect">
            <a:avLst/>
          </a:prstGeom>
          <a:solidFill>
            <a:schemeClr val="bg1"/>
          </a:solidFill>
          <a:ln>
            <a:noFill/>
          </a:ln>
        </p:spPr>
        <p:style>
          <a:lnRef idx="0">
            <a:scrgbClr r="0" g="0" b="0"/>
          </a:lnRef>
          <a:fillRef idx="0">
            <a:scrgbClr r="0" g="0" b="0"/>
          </a:fillRef>
          <a:effectRef idx="0">
            <a:scrgbClr r="0" g="0" b="0"/>
          </a:effectRef>
          <a:fontRef idx="minor">
            <a:schemeClr val="lt1"/>
          </a:fontRef>
        </p:style>
        <p:txBody>
          <a:bodyPr lIns="0" tIns="0" rIns="0" bIns="0" rtlCol="0" anchor="ctr"/>
          <a:lstStyle/>
          <a:p>
            <a:pPr algn="ctr" defTabSz="456834"/>
            <a:endParaRPr lang="en-US" sz="1800" baseline="0" dirty="0">
              <a:solidFill>
                <a:prstClr val="white"/>
              </a:solidFill>
              <a:latin typeface="Arial" panose="020B0604020202020204" pitchFamily="34" charset="0"/>
            </a:endParaRPr>
          </a:p>
        </p:txBody>
      </p:sp>
    </p:spTree>
    <p:extLst>
      <p:ext uri="{BB962C8B-B14F-4D97-AF65-F5344CB8AC3E}">
        <p14:creationId xmlns:p14="http://schemas.microsoft.com/office/powerpoint/2010/main" val="2357974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and Content">
  <p:cSld name="2_Title and Content">
    <p:spTree>
      <p:nvGrpSpPr>
        <p:cNvPr id="1" name="Shape 21"/>
        <p:cNvGrpSpPr/>
        <p:nvPr/>
      </p:nvGrpSpPr>
      <p:grpSpPr>
        <a:xfrm>
          <a:off x="0" y="0"/>
          <a:ext cx="0" cy="0"/>
          <a:chOff x="0" y="0"/>
          <a:chExt cx="0" cy="0"/>
        </a:xfrm>
      </p:grpSpPr>
      <p:sp>
        <p:nvSpPr>
          <p:cNvPr id="22" name="Google Shape;22;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a:endParaRPr/>
          </a:p>
        </p:txBody>
      </p:sp>
      <p:sp>
        <p:nvSpPr>
          <p:cNvPr id="23" name="Google Shape;23;p15"/>
          <p:cNvSpPr txBox="1">
            <a:spLocks noGrp="1"/>
          </p:cNvSpPr>
          <p:nvPr>
            <p:ph type="body" idx="1"/>
          </p:nvPr>
        </p:nvSpPr>
        <p:spPr>
          <a:xfrm>
            <a:off x="914400" y="1097280"/>
            <a:ext cx="10561320" cy="5029200"/>
          </a:xfrm>
          <a:prstGeom prst="rect">
            <a:avLst/>
          </a:prstGeom>
          <a:noFill/>
          <a:ln>
            <a:noFill/>
          </a:ln>
        </p:spPr>
        <p:txBody>
          <a:bodyPr spcFirstLastPara="1" wrap="square" lIns="91425" tIns="45700" rIns="91425" bIns="45700" anchor="t" anchorCtr="0">
            <a:noAutofit/>
          </a:bodyPr>
          <a:lstStyle>
            <a:lvl1pPr marL="457200" lvl="0" indent="-406400" algn="l">
              <a:lnSpc>
                <a:spcPct val="90000"/>
              </a:lnSpc>
              <a:spcBef>
                <a:spcPts val="1000"/>
              </a:spcBef>
              <a:spcAft>
                <a:spcPts val="0"/>
              </a:spcAft>
              <a:buClr>
                <a:schemeClr val="dk1"/>
              </a:buClr>
              <a:buSzPts val="2800"/>
              <a:buFont typeface="Calibri"/>
              <a:buChar char="•"/>
              <a:defRPr/>
            </a:lvl1pPr>
            <a:lvl2pPr marL="914400" lvl="1" indent="-381000" algn="l">
              <a:lnSpc>
                <a:spcPct val="90000"/>
              </a:lnSpc>
              <a:spcBef>
                <a:spcPts val="600"/>
              </a:spcBef>
              <a:spcAft>
                <a:spcPts val="0"/>
              </a:spcAft>
              <a:buSzPts val="2400"/>
              <a:buChar char="•"/>
              <a:defRPr/>
            </a:lvl2pPr>
            <a:lvl3pPr marL="1371600" lvl="2" indent="-355600" algn="l">
              <a:lnSpc>
                <a:spcPct val="90000"/>
              </a:lnSpc>
              <a:spcBef>
                <a:spcPts val="600"/>
              </a:spcBef>
              <a:spcAft>
                <a:spcPts val="0"/>
              </a:spcAft>
              <a:buClr>
                <a:schemeClr val="dk1"/>
              </a:buClr>
              <a:buSzPts val="2000"/>
              <a:buChar char="•"/>
              <a:defRPr/>
            </a:lvl3pPr>
            <a:lvl4pPr marL="1828800" lvl="3" indent="-342900" algn="l">
              <a:lnSpc>
                <a:spcPct val="90000"/>
              </a:lnSpc>
              <a:spcBef>
                <a:spcPts val="600"/>
              </a:spcBef>
              <a:spcAft>
                <a:spcPts val="0"/>
              </a:spcAft>
              <a:buClr>
                <a:schemeClr val="dk1"/>
              </a:buClr>
              <a:buSzPts val="1800"/>
              <a:buChar char="•"/>
              <a:defRPr/>
            </a:lvl4pPr>
            <a:lvl5pPr marL="2286000" lvl="4" indent="-342900" algn="l">
              <a:lnSpc>
                <a:spcPct val="90000"/>
              </a:lnSpc>
              <a:spcBef>
                <a:spcPts val="600"/>
              </a:spcBef>
              <a:spcAft>
                <a:spcPts val="0"/>
              </a:spcAft>
              <a:buClr>
                <a:schemeClr val="dk1"/>
              </a:buClr>
              <a:buSzPts val="180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43150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70038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WG1 Meeting #102	</a:t>
            </a:r>
          </a:p>
          <a:p>
            <a:pPr eaLnBrk="1" hangingPunct="1">
              <a:defRPr/>
            </a:pPr>
            <a:r>
              <a:rPr lang="sv-SE" altLang="en-US" sz="1200" b="1" i="1" dirty="0">
                <a:latin typeface="Arial "/>
              </a:rPr>
              <a:t>Berlin, Germany</a:t>
            </a:r>
            <a:r>
              <a:rPr lang="sv-SE" altLang="en-US" sz="1200" b="1" dirty="0">
                <a:latin typeface="Arial "/>
              </a:rPr>
              <a:t> – </a:t>
            </a:r>
            <a:r>
              <a:rPr lang="sv-SE" altLang="en-US" sz="1200" b="1" i="1" dirty="0">
                <a:latin typeface="Arial "/>
              </a:rPr>
              <a:t>May</a:t>
            </a:r>
            <a:r>
              <a:rPr lang="sv-SE" altLang="en-US" sz="1200" b="1" dirty="0">
                <a:latin typeface="Arial "/>
              </a:rPr>
              <a:t> 22-26,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60926"/>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S1-231346</a:t>
            </a:r>
          </a:p>
          <a:p>
            <a:pPr algn="r" eaLnBrk="1" hangingPunct="1">
              <a:defRPr/>
            </a:pPr>
            <a:r>
              <a:rPr lang="sv-SE" altLang="en-US" sz="1200" b="1" dirty="0">
                <a:latin typeface="Arial "/>
              </a:rPr>
              <a:t>Was S1-231042</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5" r:id="rId4"/>
    <p:sldLayoutId id="2147485166" r:id="rId5"/>
    <p:sldLayoutId id="2147485167"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7.png"/><Relationship Id="rId3" Type="http://schemas.openxmlformats.org/officeDocument/2006/relationships/image" Target="../media/image18.png"/><Relationship Id="rId7" Type="http://schemas.openxmlformats.org/officeDocument/2006/relationships/image" Target="../media/image22.jpg"/><Relationship Id="rId12" Type="http://schemas.openxmlformats.org/officeDocument/2006/relationships/customXml" Target="../ink/ink4.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28.png"/><Relationship Id="rId10" Type="http://schemas.openxmlformats.org/officeDocument/2006/relationships/customXml" Target="../ink/ink3.xml"/><Relationship Id="rId4" Type="http://schemas.openxmlformats.org/officeDocument/2006/relationships/image" Target="../media/image19.jpg"/><Relationship Id="rId9" Type="http://schemas.openxmlformats.org/officeDocument/2006/relationships/image" Target="../media/image25.png"/><Relationship Id="rId14" Type="http://schemas.openxmlformats.org/officeDocument/2006/relationships/customXml" Target="../ink/ink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customXml" Target="../ink/ink1.xml"/><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4.png"/><Relationship Id="rId5" Type="http://schemas.openxmlformats.org/officeDocument/2006/relationships/image" Target="../media/image15.svg"/><Relationship Id="rId10" Type="http://schemas.openxmlformats.org/officeDocument/2006/relationships/customXml" Target="../ink/ink2.xml"/><Relationship Id="rId4" Type="http://schemas.openxmlformats.org/officeDocument/2006/relationships/image" Target="../media/image14.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801384" y="1709739"/>
            <a:ext cx="10304980" cy="1824571"/>
          </a:xfrm>
        </p:spPr>
        <p:txBody>
          <a:bodyPr/>
          <a:lstStyle/>
          <a:p>
            <a:pPr eaLnBrk="1" hangingPunct="1"/>
            <a:r>
              <a:rPr lang="en-US" sz="5400" dirty="0"/>
              <a:t>Discussion on UE-to-UE Multi-hop Relay, use cases, </a:t>
            </a:r>
            <a:r>
              <a:rPr lang="en-US" sz="5400"/>
              <a:t>and requirements </a:t>
            </a:r>
            <a:endParaRPr lang="en-GB" altLang="en-US" sz="54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61569" y="3648074"/>
            <a:ext cx="7886700" cy="2403405"/>
          </a:xfrm>
        </p:spPr>
        <p:txBody>
          <a:bodyPr/>
          <a:lstStyle/>
          <a:p>
            <a:pPr marL="0" indent="0" eaLnBrk="1" hangingPunct="1">
              <a:buFontTx/>
              <a:buNone/>
            </a:pPr>
            <a:r>
              <a:rPr lang="en-GB" altLang="en-US" dirty="0"/>
              <a:t>Mark Lipford</a:t>
            </a:r>
          </a:p>
          <a:p>
            <a:pPr marL="0" indent="0" eaLnBrk="1" hangingPunct="1">
              <a:buFontTx/>
              <a:buNone/>
            </a:pPr>
            <a:r>
              <a:rPr lang="en-GB" altLang="en-US" dirty="0"/>
              <a:t>FirstNet, </a:t>
            </a:r>
            <a:r>
              <a:rPr lang="en-US" dirty="0" err="1">
                <a:solidFill>
                  <a:srgbClr val="000000"/>
                </a:solidFill>
                <a:effectLst/>
                <a:latin typeface="Calibri" panose="020F0502020204030204" pitchFamily="34" charset="0"/>
                <a:ea typeface="Times New Roman" panose="02020603050405020304" pitchFamily="18" charset="0"/>
              </a:rPr>
              <a:t>SyncTechno</a:t>
            </a:r>
            <a:r>
              <a:rPr lang="en-US" dirty="0">
                <a:solidFill>
                  <a:srgbClr val="000000"/>
                </a:solidFill>
                <a:effectLst/>
                <a:latin typeface="Calibri" panose="020F0502020204030204" pitchFamily="34" charset="0"/>
                <a:ea typeface="Times New Roman" panose="02020603050405020304" pitchFamily="18" charset="0"/>
              </a:rPr>
              <a:t> Inc., </a:t>
            </a:r>
            <a:r>
              <a:rPr lang="en-GB" dirty="0">
                <a:effectLst/>
                <a:highlight>
                  <a:srgbClr val="FFFFFF"/>
                </a:highlight>
                <a:latin typeface="Calibri" panose="020F0502020204030204" pitchFamily="34" charset="0"/>
                <a:ea typeface="Calibri" panose="020F0502020204030204" pitchFamily="34" charset="0"/>
              </a:rPr>
              <a:t>Erillisverkot</a:t>
            </a:r>
            <a:r>
              <a:rPr lang="en-GB" sz="1800" dirty="0">
                <a:effectLst/>
                <a:highlight>
                  <a:srgbClr val="FFFFFF"/>
                </a:highlight>
                <a:latin typeface="Calibri" panose="020F0502020204030204" pitchFamily="34" charset="0"/>
                <a:ea typeface="Calibri" panose="020F0502020204030204" pitchFamily="34" charset="0"/>
              </a:rPr>
              <a:t> </a:t>
            </a:r>
            <a:r>
              <a:rPr lang="en-GB" dirty="0">
                <a:effectLst/>
                <a:highlight>
                  <a:srgbClr val="FFFFFF"/>
                </a:highlight>
                <a:latin typeface="Calibri" panose="020F0502020204030204" pitchFamily="34" charset="0"/>
                <a:ea typeface="Calibri" panose="020F0502020204030204" pitchFamily="34" charset="0"/>
              </a:rPr>
              <a:t>, Netherlands Police, </a:t>
            </a:r>
            <a:r>
              <a:rPr lang="en-GB" dirty="0" err="1">
                <a:effectLst/>
                <a:highlight>
                  <a:srgbClr val="FFFFFF"/>
                </a:highlight>
                <a:latin typeface="Calibri" panose="020F0502020204030204" pitchFamily="34" charset="0"/>
                <a:ea typeface="Calibri" panose="020F0502020204030204" pitchFamily="34" charset="0"/>
              </a:rPr>
              <a:t>Ministere</a:t>
            </a:r>
            <a:r>
              <a:rPr lang="en-GB" dirty="0">
                <a:effectLst/>
                <a:highlight>
                  <a:srgbClr val="FFFFFF"/>
                </a:highlight>
                <a:latin typeface="Calibri" panose="020F0502020204030204" pitchFamily="34" charset="0"/>
                <a:ea typeface="Calibri" panose="020F0502020204030204" pitchFamily="34" charset="0"/>
              </a:rPr>
              <a:t> De </a:t>
            </a:r>
            <a:r>
              <a:rPr lang="en-GB" dirty="0" err="1">
                <a:effectLst/>
                <a:highlight>
                  <a:srgbClr val="FFFFFF"/>
                </a:highlight>
                <a:latin typeface="Calibri" panose="020F0502020204030204" pitchFamily="34" charset="0"/>
                <a:ea typeface="Calibri" panose="020F0502020204030204" pitchFamily="34" charset="0"/>
              </a:rPr>
              <a:t>L’Interieur</a:t>
            </a:r>
            <a:r>
              <a:rPr lang="en-GB" dirty="0">
                <a:effectLst/>
                <a:highlight>
                  <a:srgbClr val="FFFFFF"/>
                </a:highlight>
                <a:latin typeface="Calibri" panose="020F0502020204030204" pitchFamily="34" charset="0"/>
                <a:ea typeface="Calibri" panose="020F0502020204030204" pitchFamily="34" charset="0"/>
              </a:rPr>
              <a:t>, AT&amp;T, Norwegian Communications Authority, ASTRID, Te</a:t>
            </a:r>
            <a:r>
              <a:rPr lang="en-GB" dirty="0">
                <a:effectLst/>
                <a:latin typeface="Calibri" panose="020F0502020204030204" pitchFamily="34" charset="0"/>
                <a:ea typeface="Calibri" panose="020F0502020204030204" pitchFamily="34" charset="0"/>
              </a:rPr>
              <a:t>lus, Apple</a:t>
            </a:r>
            <a:r>
              <a:rPr lang="en-GB">
                <a:effectLst/>
                <a:latin typeface="Calibri" panose="020F0502020204030204" pitchFamily="34" charset="0"/>
                <a:ea typeface="Calibri" panose="020F0502020204030204" pitchFamily="34" charset="0"/>
              </a:rPr>
              <a:t>,  Qualcomm</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g20f1b05b83f_0_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None/>
            </a:pPr>
            <a:r>
              <a:rPr lang="en-GB"/>
              <a:t>Use Case 3 – Search and Rescue</a:t>
            </a:r>
            <a:endParaRPr/>
          </a:p>
        </p:txBody>
      </p:sp>
      <p:sp>
        <p:nvSpPr>
          <p:cNvPr id="214" name="Google Shape;214;g20f1b05b83f_0_0"/>
          <p:cNvSpPr txBox="1">
            <a:spLocks noGrp="1"/>
          </p:cNvSpPr>
          <p:nvPr>
            <p:ph type="body" idx="1"/>
          </p:nvPr>
        </p:nvSpPr>
        <p:spPr>
          <a:xfrm>
            <a:off x="236400" y="1840650"/>
            <a:ext cx="5544300" cy="4498800"/>
          </a:xfrm>
          <a:prstGeom prst="rect">
            <a:avLst/>
          </a:prstGeom>
          <a:noFill/>
          <a:ln>
            <a:noFill/>
          </a:ln>
        </p:spPr>
        <p:txBody>
          <a:bodyPr spcFirstLastPara="1" wrap="square" lIns="91425" tIns="45700" rIns="91425" bIns="45700" anchor="t" anchorCtr="0">
            <a:normAutofit fontScale="77500" lnSpcReduction="20000"/>
          </a:bodyPr>
          <a:lstStyle/>
          <a:p>
            <a:pPr marL="228600" lvl="0" indent="-228600" algn="l" rtl="0">
              <a:lnSpc>
                <a:spcPct val="90000"/>
              </a:lnSpc>
              <a:spcBef>
                <a:spcPts val="0"/>
              </a:spcBef>
              <a:spcAft>
                <a:spcPts val="0"/>
              </a:spcAft>
              <a:buClr>
                <a:schemeClr val="dk1"/>
              </a:buClr>
              <a:buSzPct val="100000"/>
              <a:buFont typeface="Calibri"/>
              <a:buChar char="•"/>
            </a:pPr>
            <a:r>
              <a:rPr lang="en-GB" dirty="0">
                <a:highlight>
                  <a:srgbClr val="FFFFFF"/>
                </a:highlight>
              </a:rPr>
              <a:t>This is a use case that blends UE-to-Network and UE to UE multi-hop together.</a:t>
            </a:r>
          </a:p>
          <a:p>
            <a:pPr marL="228600" lvl="0" indent="-228600" algn="l" rtl="0">
              <a:lnSpc>
                <a:spcPct val="90000"/>
              </a:lnSpc>
              <a:spcBef>
                <a:spcPts val="0"/>
              </a:spcBef>
              <a:spcAft>
                <a:spcPts val="0"/>
              </a:spcAft>
              <a:buClr>
                <a:schemeClr val="dk1"/>
              </a:buClr>
              <a:buSzPct val="100000"/>
              <a:buFont typeface="Calibri"/>
              <a:buChar char="•"/>
            </a:pPr>
            <a:r>
              <a:rPr lang="en-GB" dirty="0"/>
              <a:t>In locations where only minimal coverage is available, public safety operators can consider deploying Rapid Deploy Temporary Network (RDTN) consisting of a local private core, edge compute and RAN features such as advanced antenna beamforming techniques supported in NR to increase signal strength and Integrated access and backhaul (IAB). </a:t>
            </a:r>
            <a:endParaRPr dirty="0"/>
          </a:p>
          <a:p>
            <a:pPr marL="228600" lvl="0" indent="-228600" algn="l" rtl="0">
              <a:lnSpc>
                <a:spcPct val="90000"/>
              </a:lnSpc>
              <a:spcBef>
                <a:spcPts val="1600"/>
              </a:spcBef>
              <a:spcAft>
                <a:spcPts val="0"/>
              </a:spcAft>
              <a:buClr>
                <a:schemeClr val="dk1"/>
              </a:buClr>
              <a:buSzPct val="100000"/>
              <a:buFont typeface="Calibri"/>
              <a:buChar char="•"/>
            </a:pPr>
            <a:r>
              <a:rPr lang="en-GB" dirty="0"/>
              <a:t>In this use case a multi-hop wireless relaying feature with RDTN enables an unmanned aerial vehicles (UAV) to provide extended coverage performing both search and rescue video analytics and MC communication hosted on the local edge compute. </a:t>
            </a:r>
            <a:endParaRPr dirty="0"/>
          </a:p>
        </p:txBody>
      </p:sp>
      <p:pic>
        <p:nvPicPr>
          <p:cNvPr id="215" name="Google Shape;215;g20f1b05b83f_0_0"/>
          <p:cNvPicPr preferRelativeResize="0"/>
          <p:nvPr/>
        </p:nvPicPr>
        <p:blipFill rotWithShape="1">
          <a:blip r:embed="rId3">
            <a:alphaModFix/>
          </a:blip>
          <a:srcRect/>
          <a:stretch/>
        </p:blipFill>
        <p:spPr>
          <a:xfrm>
            <a:off x="8700273" y="2793602"/>
            <a:ext cx="887264" cy="887264"/>
          </a:xfrm>
          <a:prstGeom prst="rect">
            <a:avLst/>
          </a:prstGeom>
          <a:noFill/>
          <a:ln>
            <a:noFill/>
          </a:ln>
        </p:spPr>
      </p:pic>
      <p:pic>
        <p:nvPicPr>
          <p:cNvPr id="216" name="Google Shape;216;g20f1b05b83f_0_0"/>
          <p:cNvPicPr preferRelativeResize="0"/>
          <p:nvPr/>
        </p:nvPicPr>
        <p:blipFill rotWithShape="1">
          <a:blip r:embed="rId4">
            <a:alphaModFix/>
          </a:blip>
          <a:srcRect/>
          <a:stretch/>
        </p:blipFill>
        <p:spPr>
          <a:xfrm rot="10800000">
            <a:off x="8752551" y="3587303"/>
            <a:ext cx="770734" cy="510578"/>
          </a:xfrm>
          <a:prstGeom prst="rect">
            <a:avLst/>
          </a:prstGeom>
          <a:noFill/>
          <a:ln>
            <a:noFill/>
          </a:ln>
        </p:spPr>
      </p:pic>
      <p:pic>
        <p:nvPicPr>
          <p:cNvPr id="217" name="Google Shape;217;g20f1b05b83f_0_0"/>
          <p:cNvPicPr preferRelativeResize="0"/>
          <p:nvPr/>
        </p:nvPicPr>
        <p:blipFill rotWithShape="1">
          <a:blip r:embed="rId5">
            <a:alphaModFix/>
          </a:blip>
          <a:srcRect/>
          <a:stretch/>
        </p:blipFill>
        <p:spPr>
          <a:xfrm rot="-10245193" flipH="1">
            <a:off x="7856259" y="3391564"/>
            <a:ext cx="648737" cy="759172"/>
          </a:xfrm>
          <a:prstGeom prst="rect">
            <a:avLst/>
          </a:prstGeom>
          <a:noFill/>
          <a:ln>
            <a:noFill/>
          </a:ln>
        </p:spPr>
      </p:pic>
      <p:pic>
        <p:nvPicPr>
          <p:cNvPr id="218" name="Google Shape;218;g20f1b05b83f_0_0"/>
          <p:cNvPicPr preferRelativeResize="0"/>
          <p:nvPr/>
        </p:nvPicPr>
        <p:blipFill rotWithShape="1">
          <a:blip r:embed="rId6">
            <a:alphaModFix/>
          </a:blip>
          <a:srcRect/>
          <a:stretch/>
        </p:blipFill>
        <p:spPr>
          <a:xfrm>
            <a:off x="6730249" y="4394888"/>
            <a:ext cx="1370183" cy="1297233"/>
          </a:xfrm>
          <a:prstGeom prst="rect">
            <a:avLst/>
          </a:prstGeom>
          <a:noFill/>
          <a:ln>
            <a:noFill/>
          </a:ln>
        </p:spPr>
      </p:pic>
      <p:pic>
        <p:nvPicPr>
          <p:cNvPr id="219" name="Google Shape;219;g20f1b05b83f_0_0"/>
          <p:cNvPicPr preferRelativeResize="0"/>
          <p:nvPr/>
        </p:nvPicPr>
        <p:blipFill rotWithShape="1">
          <a:blip r:embed="rId7">
            <a:alphaModFix/>
          </a:blip>
          <a:srcRect/>
          <a:stretch/>
        </p:blipFill>
        <p:spPr>
          <a:xfrm>
            <a:off x="7229488" y="4106495"/>
            <a:ext cx="445811" cy="486124"/>
          </a:xfrm>
          <a:prstGeom prst="rect">
            <a:avLst/>
          </a:prstGeom>
          <a:noFill/>
          <a:ln>
            <a:noFill/>
          </a:ln>
        </p:spPr>
      </p:pic>
      <p:cxnSp>
        <p:nvCxnSpPr>
          <p:cNvPr id="220" name="Google Shape;220;g20f1b05b83f_0_0"/>
          <p:cNvCxnSpPr/>
          <p:nvPr/>
        </p:nvCxnSpPr>
        <p:spPr>
          <a:xfrm rot="5400000" flipH="1">
            <a:off x="6977875" y="3936200"/>
            <a:ext cx="370800" cy="222000"/>
          </a:xfrm>
          <a:prstGeom prst="curvedConnector3">
            <a:avLst>
              <a:gd name="adj1" fmla="val 50000"/>
            </a:avLst>
          </a:prstGeom>
          <a:noFill/>
          <a:ln w="9525" cap="flat" cmpd="sng">
            <a:solidFill>
              <a:srgbClr val="47126C"/>
            </a:solidFill>
            <a:prstDash val="solid"/>
            <a:round/>
            <a:headEnd type="triangle" w="med" len="med"/>
            <a:tailEnd type="triangle" w="med" len="med"/>
          </a:ln>
        </p:spPr>
      </p:cxnSp>
      <p:sp>
        <p:nvSpPr>
          <p:cNvPr id="221" name="Google Shape;221;g20f1b05b83f_0_0"/>
          <p:cNvSpPr txBox="1"/>
          <p:nvPr/>
        </p:nvSpPr>
        <p:spPr>
          <a:xfrm>
            <a:off x="6318475" y="4232600"/>
            <a:ext cx="13020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200">
                <a:solidFill>
                  <a:srgbClr val="242424"/>
                </a:solidFill>
                <a:highlight>
                  <a:srgbClr val="FFFFFF"/>
                </a:highlight>
              </a:rPr>
              <a:t>RDTN</a:t>
            </a:r>
            <a:endParaRPr/>
          </a:p>
        </p:txBody>
      </p:sp>
      <p:sp>
        <p:nvSpPr>
          <p:cNvPr id="222" name="Google Shape;222;g20f1b05b83f_0_0"/>
          <p:cNvSpPr txBox="1"/>
          <p:nvPr/>
        </p:nvSpPr>
        <p:spPr>
          <a:xfrm>
            <a:off x="8329025" y="2492513"/>
            <a:ext cx="1681800" cy="369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200">
                <a:solidFill>
                  <a:srgbClr val="242424"/>
                </a:solidFill>
                <a:highlight>
                  <a:srgbClr val="FFFFFF"/>
                </a:highlight>
              </a:rPr>
              <a:t>Drone as UE</a:t>
            </a:r>
            <a:endParaRPr/>
          </a:p>
        </p:txBody>
      </p:sp>
      <p:pic>
        <p:nvPicPr>
          <p:cNvPr id="224" name="Google Shape;224;g20f1b05b83f_0_0" descr="Firefighter female outline"/>
          <p:cNvPicPr preferRelativeResize="0"/>
          <p:nvPr/>
        </p:nvPicPr>
        <p:blipFill rotWithShape="1">
          <a:blip r:embed="rId8">
            <a:alphaModFix/>
          </a:blip>
          <a:srcRect/>
          <a:stretch/>
        </p:blipFill>
        <p:spPr>
          <a:xfrm>
            <a:off x="10063090" y="4520966"/>
            <a:ext cx="411292" cy="411292"/>
          </a:xfrm>
          <a:prstGeom prst="rect">
            <a:avLst/>
          </a:prstGeom>
          <a:noFill/>
          <a:ln>
            <a:noFill/>
          </a:ln>
        </p:spPr>
      </p:pic>
      <p:pic>
        <p:nvPicPr>
          <p:cNvPr id="225" name="Google Shape;225;g20f1b05b83f_0_0" descr="Firefighter female outline"/>
          <p:cNvPicPr preferRelativeResize="0"/>
          <p:nvPr/>
        </p:nvPicPr>
        <p:blipFill rotWithShape="1">
          <a:blip r:embed="rId8">
            <a:alphaModFix/>
          </a:blip>
          <a:srcRect/>
          <a:stretch/>
        </p:blipFill>
        <p:spPr>
          <a:xfrm>
            <a:off x="10291690" y="5587766"/>
            <a:ext cx="411292" cy="411292"/>
          </a:xfrm>
          <a:prstGeom prst="rect">
            <a:avLst/>
          </a:prstGeom>
          <a:noFill/>
          <a:ln>
            <a:noFill/>
          </a:ln>
        </p:spPr>
      </p:pic>
      <p:pic>
        <p:nvPicPr>
          <p:cNvPr id="228" name="Google Shape;228;g20f1b05b83f_0_0"/>
          <p:cNvPicPr preferRelativeResize="0"/>
          <p:nvPr/>
        </p:nvPicPr>
        <p:blipFill rotWithShape="1">
          <a:blip r:embed="rId5">
            <a:alphaModFix/>
          </a:blip>
          <a:srcRect/>
          <a:stretch/>
        </p:blipFill>
        <p:spPr>
          <a:xfrm rot="6467328" flipH="1">
            <a:off x="9465145" y="4048764"/>
            <a:ext cx="387973" cy="580447"/>
          </a:xfrm>
          <a:prstGeom prst="rect">
            <a:avLst/>
          </a:prstGeom>
          <a:noFill/>
          <a:ln>
            <a:noFill/>
          </a:ln>
        </p:spPr>
      </p:pic>
      <p:pic>
        <p:nvPicPr>
          <p:cNvPr id="230" name="Google Shape;230;g20f1b05b83f_0_0"/>
          <p:cNvPicPr preferRelativeResize="0"/>
          <p:nvPr/>
        </p:nvPicPr>
        <p:blipFill rotWithShape="1">
          <a:blip r:embed="rId5">
            <a:alphaModFix/>
          </a:blip>
          <a:srcRect/>
          <a:stretch/>
        </p:blipFill>
        <p:spPr>
          <a:xfrm rot="9415042">
            <a:off x="10075282" y="4850897"/>
            <a:ext cx="129485" cy="573832"/>
          </a:xfrm>
          <a:prstGeom prst="rect">
            <a:avLst/>
          </a:prstGeom>
          <a:noFill/>
          <a:ln>
            <a:noFill/>
          </a:ln>
        </p:spPr>
      </p:pic>
      <p:pic>
        <p:nvPicPr>
          <p:cNvPr id="231" name="Google Shape;231;g20f1b05b83f_0_0" descr="iphone_6-black.png"/>
          <p:cNvPicPr preferRelativeResize="0"/>
          <p:nvPr/>
        </p:nvPicPr>
        <p:blipFill rotWithShape="1">
          <a:blip r:embed="rId9">
            <a:alphaModFix/>
          </a:blip>
          <a:srcRect/>
          <a:stretch/>
        </p:blipFill>
        <p:spPr>
          <a:xfrm>
            <a:off x="10190075" y="5258425"/>
            <a:ext cx="225425" cy="411275"/>
          </a:xfrm>
          <a:prstGeom prst="rect">
            <a:avLst/>
          </a:prstGeom>
          <a:noFill/>
          <a:ln>
            <a:noFill/>
          </a:ln>
        </p:spPr>
      </p:pic>
      <p:pic>
        <p:nvPicPr>
          <p:cNvPr id="232" name="Google Shape;232;g20f1b05b83f_0_0" descr="iphone_6-black.png"/>
          <p:cNvPicPr preferRelativeResize="0"/>
          <p:nvPr/>
        </p:nvPicPr>
        <p:blipFill rotWithShape="1">
          <a:blip r:embed="rId9">
            <a:alphaModFix/>
          </a:blip>
          <a:srcRect/>
          <a:stretch/>
        </p:blipFill>
        <p:spPr>
          <a:xfrm>
            <a:off x="9888453" y="4650221"/>
            <a:ext cx="225420" cy="379686"/>
          </a:xfrm>
          <a:prstGeom prst="rect">
            <a:avLst/>
          </a:prstGeom>
          <a:noFill/>
          <a:ln>
            <a:noFill/>
          </a:ln>
        </p:spPr>
      </p:pic>
      <p:sp>
        <p:nvSpPr>
          <p:cNvPr id="233" name="Google Shape;233;g20f1b05b83f_0_0"/>
          <p:cNvSpPr/>
          <p:nvPr/>
        </p:nvSpPr>
        <p:spPr>
          <a:xfrm>
            <a:off x="6284716" y="3099144"/>
            <a:ext cx="1616490" cy="733374"/>
          </a:xfrm>
          <a:custGeom>
            <a:avLst/>
            <a:gdLst/>
            <a:ahLst/>
            <a:cxnLst/>
            <a:rect l="l" t="t" r="r" b="b"/>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gradFill>
            <a:gsLst>
              <a:gs pos="0">
                <a:srgbClr val="BDB1CC"/>
              </a:gs>
              <a:gs pos="35000">
                <a:srgbClr val="D0CAD8"/>
              </a:gs>
              <a:gs pos="100000">
                <a:srgbClr val="EEEAF1"/>
              </a:gs>
            </a:gsLst>
            <a:lin ang="16200038" scaled="0"/>
          </a:gradFill>
          <a:ln w="9525" cap="flat" cmpd="sng">
            <a:solidFill>
              <a:srgbClr val="3B0E5A"/>
            </a:solidFill>
            <a:prstDash val="solid"/>
            <a:round/>
            <a:headEnd type="none" w="sm" len="sm"/>
            <a:tailEnd type="none" w="sm" len="sm"/>
          </a:ln>
          <a:effectLst>
            <a:outerShdw blurRad="40000" dist="20000" dir="5400000" rotWithShape="0">
              <a:srgbClr val="000000">
                <a:alpha val="3765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None/>
            </a:pPr>
            <a:r>
              <a:rPr lang="en-GB" sz="1100" b="0" i="0" u="none" strike="noStrike" cap="none">
                <a:solidFill>
                  <a:schemeClr val="dk1"/>
                </a:solidFill>
                <a:latin typeface="Arial"/>
                <a:ea typeface="Arial"/>
                <a:cs typeface="Arial"/>
                <a:sym typeface="Arial"/>
              </a:rPr>
              <a:t>Satellite</a:t>
            </a:r>
            <a:endParaRPr sz="1100" b="0" i="0" u="none" strike="noStrike" cap="none">
              <a:solidFill>
                <a:schemeClr val="dk1"/>
              </a:solidFill>
              <a:latin typeface="Arial"/>
              <a:ea typeface="Arial"/>
              <a:cs typeface="Arial"/>
              <a:sym typeface="Arial"/>
            </a:endParaRPr>
          </a:p>
        </p:txBody>
      </p:sp>
      <mc:AlternateContent xmlns:mc="http://schemas.openxmlformats.org/markup-compatibility/2006" xmlns:p14="http://schemas.microsoft.com/office/powerpoint/2010/main">
        <mc:Choice Requires="p14">
          <p:contentPart p14:bwMode="auto" r:id="rId10">
            <p14:nvContentPartPr>
              <p14:cNvPr id="12" name="Ink 11">
                <a:extLst>
                  <a:ext uri="{FF2B5EF4-FFF2-40B4-BE49-F238E27FC236}">
                    <a16:creationId xmlns:a16="http://schemas.microsoft.com/office/drawing/2014/main" id="{C6E768DB-B303-62D6-FE00-58ED6F5A1266}"/>
                  </a:ext>
                </a:extLst>
              </p14:cNvPr>
              <p14:cNvContentPartPr/>
              <p14:nvPr/>
            </p14:nvContentPartPr>
            <p14:xfrm>
              <a:off x="6978083" y="3618504"/>
              <a:ext cx="2016360" cy="1006560"/>
            </p14:xfrm>
          </p:contentPart>
        </mc:Choice>
        <mc:Fallback xmlns="">
          <p:pic>
            <p:nvPicPr>
              <p:cNvPr id="12" name="Ink 11">
                <a:extLst>
                  <a:ext uri="{FF2B5EF4-FFF2-40B4-BE49-F238E27FC236}">
                    <a16:creationId xmlns:a16="http://schemas.microsoft.com/office/drawing/2014/main" id="{C6E768DB-B303-62D6-FE00-58ED6F5A1266}"/>
                  </a:ext>
                </a:extLst>
              </p:cNvPr>
              <p:cNvPicPr/>
              <p:nvPr/>
            </p:nvPicPr>
            <p:blipFill>
              <a:blip r:embed="rId11"/>
              <a:stretch>
                <a:fillRect/>
              </a:stretch>
            </p:blipFill>
            <p:spPr>
              <a:xfrm>
                <a:off x="6969083" y="3609864"/>
                <a:ext cx="2034000" cy="10242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3" name="Ink 12">
                <a:extLst>
                  <a:ext uri="{FF2B5EF4-FFF2-40B4-BE49-F238E27FC236}">
                    <a16:creationId xmlns:a16="http://schemas.microsoft.com/office/drawing/2014/main" id="{4233E578-8B31-958E-68AE-C4997594C9FD}"/>
                  </a:ext>
                </a:extLst>
              </p14:cNvPr>
              <p14:cNvContentPartPr/>
              <p14:nvPr/>
            </p14:nvContentPartPr>
            <p14:xfrm>
              <a:off x="8762820" y="3695505"/>
              <a:ext cx="360" cy="360"/>
            </p14:xfrm>
          </p:contentPart>
        </mc:Choice>
        <mc:Fallback xmlns="">
          <p:pic>
            <p:nvPicPr>
              <p:cNvPr id="13" name="Ink 12">
                <a:extLst>
                  <a:ext uri="{FF2B5EF4-FFF2-40B4-BE49-F238E27FC236}">
                    <a16:creationId xmlns:a16="http://schemas.microsoft.com/office/drawing/2014/main" id="{4233E578-8B31-958E-68AE-C4997594C9FD}"/>
                  </a:ext>
                </a:extLst>
              </p:cNvPr>
              <p:cNvPicPr/>
              <p:nvPr/>
            </p:nvPicPr>
            <p:blipFill>
              <a:blip r:embed="rId13"/>
              <a:stretch>
                <a:fillRect/>
              </a:stretch>
            </p:blipFill>
            <p:spPr>
              <a:xfrm>
                <a:off x="8753820" y="3686505"/>
                <a:ext cx="18000" cy="18000"/>
              </a:xfrm>
              <a:prstGeom prst="rect">
                <a:avLst/>
              </a:prstGeom>
            </p:spPr>
          </p:pic>
        </mc:Fallback>
      </mc:AlternateContent>
      <p:sp>
        <p:nvSpPr>
          <p:cNvPr id="15" name="TextBox 14">
            <a:extLst>
              <a:ext uri="{FF2B5EF4-FFF2-40B4-BE49-F238E27FC236}">
                <a16:creationId xmlns:a16="http://schemas.microsoft.com/office/drawing/2014/main" id="{41311C7B-E106-248B-B330-9DC58E28C7B9}"/>
              </a:ext>
            </a:extLst>
          </p:cNvPr>
          <p:cNvSpPr txBox="1"/>
          <p:nvPr/>
        </p:nvSpPr>
        <p:spPr>
          <a:xfrm>
            <a:off x="7772104" y="4199251"/>
            <a:ext cx="941283" cy="369332"/>
          </a:xfrm>
          <a:prstGeom prst="rect">
            <a:avLst/>
          </a:prstGeom>
          <a:noFill/>
        </p:spPr>
        <p:txBody>
          <a:bodyPr wrap="none" rtlCol="0">
            <a:spAutoFit/>
          </a:bodyPr>
          <a:lstStyle/>
          <a:p>
            <a:r>
              <a:rPr lang="en-US" sz="900" dirty="0"/>
              <a:t>UE-to-Network</a:t>
            </a:r>
          </a:p>
          <a:p>
            <a:r>
              <a:rPr lang="en-US" sz="900" dirty="0"/>
              <a:t>Relay</a:t>
            </a:r>
          </a:p>
        </p:txBody>
      </p:sp>
      <p:sp>
        <p:nvSpPr>
          <p:cNvPr id="16" name="TextBox 15">
            <a:extLst>
              <a:ext uri="{FF2B5EF4-FFF2-40B4-BE49-F238E27FC236}">
                <a16:creationId xmlns:a16="http://schemas.microsoft.com/office/drawing/2014/main" id="{7121FD44-85EF-28C9-FA7B-D3A5452C9D71}"/>
              </a:ext>
            </a:extLst>
          </p:cNvPr>
          <p:cNvSpPr txBox="1"/>
          <p:nvPr/>
        </p:nvSpPr>
        <p:spPr>
          <a:xfrm>
            <a:off x="9093421" y="4718063"/>
            <a:ext cx="678391" cy="507831"/>
          </a:xfrm>
          <a:prstGeom prst="rect">
            <a:avLst/>
          </a:prstGeom>
          <a:noFill/>
        </p:spPr>
        <p:txBody>
          <a:bodyPr wrap="none" rtlCol="0">
            <a:spAutoFit/>
          </a:bodyPr>
          <a:lstStyle/>
          <a:p>
            <a:r>
              <a:rPr lang="en-US" sz="900" dirty="0"/>
              <a:t>UE-to-UE</a:t>
            </a:r>
          </a:p>
          <a:p>
            <a:r>
              <a:rPr lang="en-US" sz="900" dirty="0"/>
              <a:t>Multi-Hop</a:t>
            </a:r>
          </a:p>
          <a:p>
            <a:r>
              <a:rPr lang="en-US" sz="900" dirty="0"/>
              <a:t>Relay</a:t>
            </a:r>
          </a:p>
        </p:txBody>
      </p:sp>
      <mc:AlternateContent xmlns:mc="http://schemas.openxmlformats.org/markup-compatibility/2006" xmlns:p14="http://schemas.microsoft.com/office/powerpoint/2010/main">
        <mc:Choice Requires="p14">
          <p:contentPart p14:bwMode="auto" r:id="rId14">
            <p14:nvContentPartPr>
              <p14:cNvPr id="17" name="Ink 16">
                <a:extLst>
                  <a:ext uri="{FF2B5EF4-FFF2-40B4-BE49-F238E27FC236}">
                    <a16:creationId xmlns:a16="http://schemas.microsoft.com/office/drawing/2014/main" id="{72AC745B-2F1C-4CEB-2535-009E27DB48F4}"/>
                  </a:ext>
                </a:extLst>
              </p14:cNvPr>
              <p14:cNvContentPartPr/>
              <p14:nvPr/>
            </p14:nvContentPartPr>
            <p14:xfrm>
              <a:off x="7715588" y="3894266"/>
              <a:ext cx="2534692" cy="1461596"/>
            </p14:xfrm>
          </p:contentPart>
        </mc:Choice>
        <mc:Fallback xmlns="">
          <p:pic>
            <p:nvPicPr>
              <p:cNvPr id="17" name="Ink 16">
                <a:extLst>
                  <a:ext uri="{FF2B5EF4-FFF2-40B4-BE49-F238E27FC236}">
                    <a16:creationId xmlns:a16="http://schemas.microsoft.com/office/drawing/2014/main" id="{72AC745B-2F1C-4CEB-2535-009E27DB48F4}"/>
                  </a:ext>
                </a:extLst>
              </p:cNvPr>
              <p:cNvPicPr/>
              <p:nvPr/>
            </p:nvPicPr>
            <p:blipFill>
              <a:blip r:embed="rId15"/>
              <a:stretch>
                <a:fillRect/>
              </a:stretch>
            </p:blipFill>
            <p:spPr>
              <a:xfrm>
                <a:off x="7706586" y="3885266"/>
                <a:ext cx="2552337" cy="1479236"/>
              </a:xfrm>
              <a:prstGeom prst="rect">
                <a:avLst/>
              </a:prstGeom>
            </p:spPr>
          </p:pic>
        </mc:Fallback>
      </mc:AlternateContent>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569A2F5-2F26-EA09-FBDD-1F8A9042AA76}"/>
              </a:ext>
            </a:extLst>
          </p:cNvPr>
          <p:cNvSpPr>
            <a:spLocks noGrp="1"/>
          </p:cNvSpPr>
          <p:nvPr>
            <p:ph type="title"/>
          </p:nvPr>
        </p:nvSpPr>
        <p:spPr/>
        <p:txBody>
          <a:bodyPr/>
          <a:lstStyle/>
          <a:p>
            <a:r>
              <a:rPr lang="en-US" dirty="0"/>
              <a:t>Current Status of Requirements</a:t>
            </a:r>
          </a:p>
        </p:txBody>
      </p:sp>
    </p:spTree>
    <p:extLst>
      <p:ext uri="{BB962C8B-B14F-4D97-AF65-F5344CB8AC3E}">
        <p14:creationId xmlns:p14="http://schemas.microsoft.com/office/powerpoint/2010/main" val="3258220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B2586-4461-A90F-CDDF-6918352BFE20}"/>
              </a:ext>
            </a:extLst>
          </p:cNvPr>
          <p:cNvSpPr>
            <a:spLocks noGrp="1"/>
          </p:cNvSpPr>
          <p:nvPr>
            <p:ph type="title"/>
          </p:nvPr>
        </p:nvSpPr>
        <p:spPr/>
        <p:txBody>
          <a:bodyPr/>
          <a:lstStyle/>
          <a:p>
            <a:r>
              <a:rPr lang="en-US" sz="3600" dirty="0"/>
              <a:t>Background – Current Status of Requirements (TS22.261)</a:t>
            </a:r>
          </a:p>
        </p:txBody>
      </p:sp>
      <p:sp>
        <p:nvSpPr>
          <p:cNvPr id="3" name="Text Placeholder 2">
            <a:extLst>
              <a:ext uri="{FF2B5EF4-FFF2-40B4-BE49-F238E27FC236}">
                <a16:creationId xmlns:a16="http://schemas.microsoft.com/office/drawing/2014/main" id="{4AC25AEB-D390-EC8F-08CF-01171009BB2B}"/>
              </a:ext>
            </a:extLst>
          </p:cNvPr>
          <p:cNvSpPr>
            <a:spLocks noGrp="1"/>
          </p:cNvSpPr>
          <p:nvPr>
            <p:ph type="body" sz="quarter" idx="10"/>
          </p:nvPr>
        </p:nvSpPr>
        <p:spPr>
          <a:xfrm>
            <a:off x="339047" y="1818526"/>
            <a:ext cx="11640620" cy="4307954"/>
          </a:xfrm>
        </p:spPr>
        <p:txBody>
          <a:bodyPr>
            <a:normAutofit lnSpcReduction="10000"/>
          </a:bodyPr>
          <a:lstStyle/>
          <a:p>
            <a:r>
              <a:rPr lang="en-US" dirty="0"/>
              <a:t>In TS22.261 UE-to-Network Relay is defined and includes support for multi-hop.</a:t>
            </a:r>
          </a:p>
          <a:p>
            <a:pPr marL="457200" lvl="1" indent="0" hangingPunct="0">
              <a:spcBef>
                <a:spcPts val="600"/>
              </a:spcBef>
              <a:spcAft>
                <a:spcPts val="900"/>
              </a:spcAft>
              <a:buNone/>
            </a:pPr>
            <a:r>
              <a:rPr lang="en-GB" sz="1400" b="1" dirty="0">
                <a:effectLst/>
                <a:latin typeface="Arial" panose="020B0604020202020204" pitchFamily="34" charset="0"/>
                <a:cs typeface="Times New Roman" panose="02020603050405020304" pitchFamily="18" charset="0"/>
              </a:rPr>
              <a:t>6.9.1	Description</a:t>
            </a:r>
            <a:endParaRPr lang="en-US" sz="1400" b="1" dirty="0">
              <a:effectLst/>
              <a:latin typeface="Arial" panose="020B0604020202020204" pitchFamily="34" charset="0"/>
              <a:cs typeface="Times New Roman" panose="02020603050405020304" pitchFamily="18" charset="0"/>
            </a:endParaRPr>
          </a:p>
          <a:p>
            <a:pPr marL="914400" lvl="2" indent="0" hangingPunct="0">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The UE (remote UE) can connect to the network directly (direct network connection), connect using another UE as a relay UE (indirect network connection), or connect using both direct and indirect connections. Relay UEs can be used in many different scenarios and verticals (</a:t>
            </a:r>
            <a:r>
              <a:rPr lang="en-GB" sz="1200" dirty="0" err="1">
                <a:effectLst/>
                <a:latin typeface="Times New Roman" panose="02020603050405020304" pitchFamily="18" charset="0"/>
                <a:ea typeface="Times New Roman" panose="02020603050405020304" pitchFamily="18" charset="0"/>
              </a:rPr>
              <a:t>inHome</a:t>
            </a:r>
            <a:r>
              <a:rPr lang="en-GB" sz="1200" dirty="0">
                <a:effectLst/>
                <a:latin typeface="Times New Roman" panose="02020603050405020304" pitchFamily="18" charset="0"/>
                <a:ea typeface="Times New Roman" panose="02020603050405020304" pitchFamily="18" charset="0"/>
              </a:rPr>
              <a:t>, </a:t>
            </a:r>
            <a:r>
              <a:rPr lang="en-GB" sz="1200" dirty="0" err="1">
                <a:effectLst/>
                <a:latin typeface="Times New Roman" panose="02020603050405020304" pitchFamily="18" charset="0"/>
                <a:ea typeface="Times New Roman" panose="02020603050405020304" pitchFamily="18" charset="0"/>
              </a:rPr>
              <a:t>SmartFarming</a:t>
            </a:r>
            <a:r>
              <a:rPr lang="en-GB" sz="1200" dirty="0">
                <a:effectLst/>
                <a:latin typeface="Times New Roman" panose="02020603050405020304" pitchFamily="18" charset="0"/>
                <a:ea typeface="Times New Roman" panose="02020603050405020304" pitchFamily="18" charset="0"/>
              </a:rPr>
              <a:t>, </a:t>
            </a:r>
            <a:r>
              <a:rPr lang="en-GB" sz="1200" dirty="0" err="1">
                <a:effectLst/>
                <a:latin typeface="Times New Roman" panose="02020603050405020304" pitchFamily="18" charset="0"/>
                <a:ea typeface="Times New Roman" panose="02020603050405020304" pitchFamily="18" charset="0"/>
              </a:rPr>
              <a:t>SmartFactories</a:t>
            </a:r>
            <a:r>
              <a:rPr lang="en-GB" sz="1200" dirty="0">
                <a:effectLst/>
                <a:latin typeface="Times New Roman" panose="02020603050405020304" pitchFamily="18" charset="0"/>
                <a:ea typeface="Times New Roman" panose="02020603050405020304" pitchFamily="18" charset="0"/>
              </a:rPr>
              <a:t>, Public Safety and others). In these cases, the use of relays UEs can be used to improve the energy efficiency and coverage of the system. </a:t>
            </a:r>
            <a:endParaRPr lang="en-US" sz="1200" dirty="0">
              <a:effectLst/>
              <a:latin typeface="Times New Roman" panose="02020603050405020304" pitchFamily="18" charset="0"/>
              <a:ea typeface="Times New Roman" panose="02020603050405020304" pitchFamily="18" charset="0"/>
            </a:endParaRPr>
          </a:p>
          <a:p>
            <a:pPr marL="914400" lvl="2" indent="0" hangingPunct="0">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 Remote UEs can be anything from simple wearables, such as sensors embedded in clothing, to a more sophisticated wearable UE monitoring biometrics. They can also be non-wearable UEs that communicate in a Personal Area Network such as a set of home appliances (e.g. smart thermostat and entry key), or the electronic UEs in an office setting (e.g. smart printers), or a smart flower pot that can be remotely activated to water the plant. </a:t>
            </a:r>
            <a:endParaRPr lang="en-US" sz="1200" dirty="0">
              <a:effectLst/>
              <a:latin typeface="Times New Roman" panose="02020603050405020304" pitchFamily="18" charset="0"/>
              <a:ea typeface="Times New Roman" panose="02020603050405020304" pitchFamily="18" charset="0"/>
            </a:endParaRPr>
          </a:p>
          <a:p>
            <a:pPr marL="914400" lvl="2" indent="0" hangingPunct="0">
              <a:spcBef>
                <a:spcPts val="0"/>
              </a:spcBef>
              <a:spcAft>
                <a:spcPts val="900"/>
              </a:spcAft>
              <a:buNone/>
            </a:pPr>
            <a:r>
              <a:rPr lang="en-GB" sz="1200" dirty="0">
                <a:effectLst/>
                <a:latin typeface="Times New Roman" panose="02020603050405020304" pitchFamily="18" charset="0"/>
                <a:ea typeface="Times New Roman" panose="02020603050405020304" pitchFamily="18" charset="0"/>
              </a:rPr>
              <a:t>When a remote UE is attempting to establish an indirect network connection, there might be several relay UEs that are available in proximity and supporting selection procedures of an appropriate relay UE among the available relay UEs is needed.</a:t>
            </a:r>
            <a:endParaRPr lang="en-US" sz="1200" dirty="0">
              <a:effectLst/>
              <a:latin typeface="Times New Roman" panose="02020603050405020304" pitchFamily="18" charset="0"/>
              <a:ea typeface="Times New Roman" panose="02020603050405020304" pitchFamily="18" charset="0"/>
            </a:endParaRPr>
          </a:p>
          <a:p>
            <a:pPr marL="914400" lvl="2" indent="0" hangingPunct="0">
              <a:spcBef>
                <a:spcPts val="0"/>
              </a:spcBef>
              <a:spcAft>
                <a:spcPts val="900"/>
              </a:spcAft>
              <a:buNone/>
            </a:pPr>
            <a:r>
              <a:rPr lang="en-GB" sz="1200" dirty="0">
                <a:effectLst/>
                <a:highlight>
                  <a:srgbClr val="FFFF00"/>
                </a:highlight>
                <a:latin typeface="Times New Roman" panose="02020603050405020304" pitchFamily="18" charset="0"/>
                <a:ea typeface="Times New Roman" panose="02020603050405020304" pitchFamily="18" charset="0"/>
              </a:rPr>
              <a:t>Indirect network connection covers the use of relay UEs for connecting a remote UE to the 3GPP network. There can be one or more relay UE(s) (more than one hop) between the network and the remote UE.</a:t>
            </a:r>
            <a:endParaRPr lang="en-US" sz="1200" dirty="0">
              <a:effectLst/>
              <a:highlight>
                <a:srgbClr val="FFFF00"/>
              </a:highlight>
              <a:latin typeface="Times New Roman" panose="02020603050405020304" pitchFamily="18" charset="0"/>
              <a:ea typeface="Times New Roman" panose="02020603050405020304" pitchFamily="18" charset="0"/>
            </a:endParaRPr>
          </a:p>
          <a:p>
            <a:r>
              <a:rPr lang="en-US" dirty="0"/>
              <a:t>There are currently no requirements in TS22.261 that include UE-to-UE multi-hop relay</a:t>
            </a:r>
          </a:p>
          <a:p>
            <a:pPr marL="0" indent="0">
              <a:buNone/>
            </a:pPr>
            <a:endParaRPr lang="en-US" dirty="0"/>
          </a:p>
          <a:p>
            <a:endParaRPr lang="en-US" dirty="0"/>
          </a:p>
        </p:txBody>
      </p:sp>
    </p:spTree>
    <p:extLst>
      <p:ext uri="{BB962C8B-B14F-4D97-AF65-F5344CB8AC3E}">
        <p14:creationId xmlns:p14="http://schemas.microsoft.com/office/powerpoint/2010/main" val="18245254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B2586-4461-A90F-CDDF-6918352BFE20}"/>
              </a:ext>
            </a:extLst>
          </p:cNvPr>
          <p:cNvSpPr>
            <a:spLocks noGrp="1"/>
          </p:cNvSpPr>
          <p:nvPr>
            <p:ph type="title"/>
          </p:nvPr>
        </p:nvSpPr>
        <p:spPr>
          <a:xfrm>
            <a:off x="838200" y="365125"/>
            <a:ext cx="9024991" cy="1325563"/>
          </a:xfrm>
        </p:spPr>
        <p:txBody>
          <a:bodyPr/>
          <a:lstStyle/>
          <a:p>
            <a:r>
              <a:rPr lang="en-US" sz="4000" dirty="0"/>
              <a:t>Background – Current Status of Requirements (TS22.280)</a:t>
            </a:r>
          </a:p>
        </p:txBody>
      </p:sp>
      <p:sp>
        <p:nvSpPr>
          <p:cNvPr id="3" name="Text Placeholder 2">
            <a:extLst>
              <a:ext uri="{FF2B5EF4-FFF2-40B4-BE49-F238E27FC236}">
                <a16:creationId xmlns:a16="http://schemas.microsoft.com/office/drawing/2014/main" id="{4AC25AEB-D390-EC8F-08CF-01171009BB2B}"/>
              </a:ext>
            </a:extLst>
          </p:cNvPr>
          <p:cNvSpPr>
            <a:spLocks noGrp="1"/>
          </p:cNvSpPr>
          <p:nvPr>
            <p:ph type="body" sz="quarter" idx="10"/>
          </p:nvPr>
        </p:nvSpPr>
        <p:spPr>
          <a:xfrm>
            <a:off x="258234" y="1952090"/>
            <a:ext cx="11686839" cy="4413986"/>
          </a:xfrm>
        </p:spPr>
        <p:txBody>
          <a:bodyPr>
            <a:normAutofit fontScale="70000" lnSpcReduction="20000"/>
          </a:bodyPr>
          <a:lstStyle/>
          <a:p>
            <a:r>
              <a:rPr lang="en-US" dirty="0"/>
              <a:t>In TS22.280 There are UE-to-UE requirements for a single relay</a:t>
            </a:r>
          </a:p>
          <a:p>
            <a:pPr marL="457200" lvl="1" indent="0" hangingPunct="0">
              <a:spcBef>
                <a:spcPts val="900"/>
              </a:spcBef>
              <a:spcAft>
                <a:spcPts val="900"/>
              </a:spcAft>
              <a:buNone/>
            </a:pPr>
            <a:r>
              <a:rPr lang="en-GB" sz="1500" b="1" dirty="0">
                <a:effectLst/>
                <a:latin typeface="Arial" panose="020B0604020202020204" pitchFamily="34" charset="0"/>
                <a:cs typeface="Times New Roman" panose="02020603050405020304" pitchFamily="18" charset="0"/>
              </a:rPr>
              <a:t>7.15	Off-network UE-to-UE Relay</a:t>
            </a:r>
            <a:endParaRPr lang="en-US" sz="1500" b="1" dirty="0">
              <a:effectLst/>
              <a:latin typeface="Arial" panose="020B0604020202020204" pitchFamily="34" charset="0"/>
              <a:cs typeface="Times New Roman" panose="02020603050405020304" pitchFamily="18" charset="0"/>
            </a:endParaRPr>
          </a:p>
          <a:p>
            <a:pPr marL="914400" lvl="2" indent="0" hangingPunct="0">
              <a:spcBef>
                <a:spcPts val="600"/>
              </a:spcBef>
              <a:spcAft>
                <a:spcPts val="900"/>
              </a:spcAft>
              <a:buNone/>
            </a:pPr>
            <a:r>
              <a:rPr lang="en-GB" sz="1500" b="1" dirty="0">
                <a:effectLst/>
                <a:latin typeface="Arial" panose="020B0604020202020204" pitchFamily="34" charset="0"/>
                <a:cs typeface="Times New Roman" panose="02020603050405020304" pitchFamily="18" charset="0"/>
              </a:rPr>
              <a:t>7.15.1	Private Communications</a:t>
            </a:r>
            <a:endParaRPr lang="en-US" sz="1500" b="1" dirty="0">
              <a:effectLst/>
              <a:latin typeface="Arial" panose="020B0604020202020204" pitchFamily="34" charset="0"/>
              <a:cs typeface="Times New Roman" panose="02020603050405020304" pitchFamily="18" charset="0"/>
            </a:endParaRPr>
          </a:p>
          <a:p>
            <a:pPr marL="1371600" lvl="3" indent="0" hangingPunct="0">
              <a:spcBef>
                <a:spcPts val="0"/>
              </a:spcBef>
              <a:spcAft>
                <a:spcPts val="900"/>
              </a:spcAft>
              <a:buNone/>
            </a:pPr>
            <a:r>
              <a:rPr lang="en-GB" sz="1500" dirty="0">
                <a:effectLst/>
                <a:highlight>
                  <a:srgbClr val="FFFF00"/>
                </a:highlight>
                <a:latin typeface="Times New Roman" panose="02020603050405020304" pitchFamily="18" charset="0"/>
                <a:ea typeface="Times New Roman" panose="02020603050405020304" pitchFamily="18" charset="0"/>
              </a:rPr>
              <a:t>[R-7.15.1-001] The Off-Network MCX Service shall provide a means by which the MCX User of a (source) UE can make a Private Communication to the MCX User of a (target) UE via a ProSe UE-to-UE Relay.</a:t>
            </a:r>
            <a:endParaRPr lang="en-US" sz="1500" dirty="0">
              <a:effectLst/>
              <a:highlight>
                <a:srgbClr val="FFFF00"/>
              </a:highlight>
              <a:latin typeface="Times New Roman" panose="02020603050405020304" pitchFamily="18" charset="0"/>
              <a:ea typeface="Times New Roman" panose="02020603050405020304" pitchFamily="18" charset="0"/>
            </a:endParaRPr>
          </a:p>
          <a:p>
            <a:pPr marL="1371600" lvl="3"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[R-7.15.1-002] The Off-Network MCX Service shall provide a mechanism for a source MCX User to query whether a particular target MCX User is within ProSe direct communication range. </a:t>
            </a:r>
            <a:endParaRPr lang="en-US" sz="1500" dirty="0">
              <a:effectLst/>
              <a:latin typeface="Times New Roman" panose="02020603050405020304" pitchFamily="18" charset="0"/>
              <a:ea typeface="Times New Roman" panose="02020603050405020304" pitchFamily="18" charset="0"/>
            </a:endParaRPr>
          </a:p>
          <a:p>
            <a:pPr marL="1371600" lvl="3"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[R-7.15.1-003] An MCX UE shall be able to:</a:t>
            </a:r>
            <a:endParaRPr lang="en-US" sz="1500" dirty="0">
              <a:effectLst/>
              <a:latin typeface="Times New Roman" panose="02020603050405020304" pitchFamily="18" charset="0"/>
              <a:ea typeface="Times New Roman" panose="02020603050405020304" pitchFamily="18" charset="0"/>
            </a:endParaRPr>
          </a:p>
          <a:p>
            <a:pPr marL="1551940" lvl="3"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	discover whether the UE of the target MCX User is itself within direct communication range of the source UE; and if not;</a:t>
            </a:r>
            <a:endParaRPr lang="en-US" sz="1500" dirty="0">
              <a:effectLst/>
              <a:latin typeface="Times New Roman" panose="02020603050405020304" pitchFamily="18" charset="0"/>
              <a:ea typeface="Times New Roman" panose="02020603050405020304" pitchFamily="18" charset="0"/>
            </a:endParaRPr>
          </a:p>
          <a:p>
            <a:pPr marL="1551940" lvl="3"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	instead discover whether the UE of the target MCX User is within communication range of a ProSe UE-to-UE Relay that is within direct communication range of the source UE.</a:t>
            </a:r>
            <a:endParaRPr lang="en-US" sz="1500" dirty="0">
              <a:effectLst/>
              <a:latin typeface="Times New Roman" panose="02020603050405020304" pitchFamily="18" charset="0"/>
              <a:ea typeface="Times New Roman" panose="02020603050405020304" pitchFamily="18" charset="0"/>
            </a:endParaRPr>
          </a:p>
          <a:p>
            <a:pPr marL="914400" lvl="2" indent="0" hangingPunct="0">
              <a:spcBef>
                <a:spcPts val="600"/>
              </a:spcBef>
              <a:spcAft>
                <a:spcPts val="900"/>
              </a:spcAft>
              <a:buNone/>
            </a:pPr>
            <a:r>
              <a:rPr lang="en-GB" sz="1500" b="1" dirty="0">
                <a:effectLst/>
                <a:latin typeface="Arial" panose="020B0604020202020204" pitchFamily="34" charset="0"/>
                <a:cs typeface="Times New Roman" panose="02020603050405020304" pitchFamily="18" charset="0"/>
              </a:rPr>
              <a:t>7.15.2	Group Communications</a:t>
            </a:r>
            <a:endParaRPr lang="en-US" sz="1500" b="1" dirty="0">
              <a:effectLst/>
              <a:latin typeface="Arial" panose="020B0604020202020204" pitchFamily="34" charset="0"/>
              <a:cs typeface="Times New Roman" panose="02020603050405020304" pitchFamily="18" charset="0"/>
            </a:endParaRPr>
          </a:p>
          <a:p>
            <a:pPr marL="1371600" lvl="3" indent="0" hangingPunct="0">
              <a:spcBef>
                <a:spcPts val="0"/>
              </a:spcBef>
              <a:spcAft>
                <a:spcPts val="900"/>
              </a:spcAft>
              <a:buNone/>
            </a:pPr>
            <a:r>
              <a:rPr lang="en-GB" sz="1500" dirty="0">
                <a:effectLst/>
                <a:highlight>
                  <a:srgbClr val="FFFF00"/>
                </a:highlight>
                <a:latin typeface="Times New Roman" panose="02020603050405020304" pitchFamily="18" charset="0"/>
                <a:ea typeface="Times New Roman" panose="02020603050405020304" pitchFamily="18" charset="0"/>
              </a:rPr>
              <a:t>[R-7.15.2-001] An MCX Service Administrator or authorized user shall be able to configure a ProSe-enabled UE, authorized to act as a ProSe UE-to-UE Relay, to relay any received MCX Service transmissions for one (or more) specified MCX Service Groups.</a:t>
            </a:r>
            <a:endParaRPr lang="en-US" sz="1500" dirty="0">
              <a:effectLst/>
              <a:highlight>
                <a:srgbClr val="FFFF00"/>
              </a:highlight>
              <a:latin typeface="Times New Roman" panose="02020603050405020304" pitchFamily="18" charset="0"/>
              <a:ea typeface="Times New Roman" panose="02020603050405020304" pitchFamily="18" charset="0"/>
            </a:endParaRPr>
          </a:p>
          <a:p>
            <a:pPr marL="1371600" lvl="3"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[R-7.15.2-002] An MCX UE receiving both the original MCX Service Group transmission and a relayed transmission shall be able to associate the two transmissions, correctly order a mixture of packets (received directly and indirectly) and identify duplicate packets.</a:t>
            </a:r>
          </a:p>
          <a:p>
            <a:pPr marL="457200" lvl="1" indent="0" hangingPunct="0">
              <a:spcBef>
                <a:spcPts val="900"/>
              </a:spcBef>
              <a:spcAft>
                <a:spcPts val="900"/>
              </a:spcAft>
              <a:buNone/>
            </a:pPr>
            <a:r>
              <a:rPr lang="en-GB" sz="1500" b="1" dirty="0">
                <a:effectLst/>
                <a:latin typeface="Arial" panose="020B0604020202020204" pitchFamily="34" charset="0"/>
                <a:cs typeface="Times New Roman" panose="02020603050405020304" pitchFamily="18" charset="0"/>
              </a:rPr>
              <a:t>7.16	Off-network A</a:t>
            </a:r>
            <a:r>
              <a:rPr lang="en-US" sz="1500" b="1" dirty="0">
                <a:effectLst/>
                <a:latin typeface="Arial" panose="020B0604020202020204" pitchFamily="34" charset="0"/>
                <a:cs typeface="Times New Roman" panose="02020603050405020304" pitchFamily="18" charset="0"/>
              </a:rPr>
              <a:t>d hoc Group Communication</a:t>
            </a:r>
          </a:p>
          <a:p>
            <a:pPr marL="914400" lvl="2" indent="0" hangingPunct="0">
              <a:spcBef>
                <a:spcPts val="0"/>
              </a:spcBef>
              <a:spcAft>
                <a:spcPts val="900"/>
              </a:spcAft>
              <a:buNone/>
            </a:pPr>
            <a:r>
              <a:rPr lang="en-GB" sz="1500" dirty="0">
                <a:effectLst/>
                <a:latin typeface="Times New Roman" panose="02020603050405020304" pitchFamily="18" charset="0"/>
                <a:ea typeface="Times New Roman" panose="02020603050405020304" pitchFamily="18" charset="0"/>
              </a:rPr>
              <a:t>[R-7.16-001] The off-network MCX Service shall provide a mechanism to combine an ad hoc multiplicity of MCX Users within communication range into a group communication.</a:t>
            </a:r>
            <a:endParaRPr lang="en-US" sz="1800" dirty="0">
              <a:effectLst/>
              <a:latin typeface="Times New Roman" panose="02020603050405020304" pitchFamily="18" charset="0"/>
              <a:ea typeface="Times New Roman" panose="02020603050405020304" pitchFamily="18" charset="0"/>
            </a:endParaRPr>
          </a:p>
          <a:p>
            <a:pPr marL="914400" lvl="2" indent="0">
              <a:buNone/>
            </a:pPr>
            <a:endParaRPr lang="en-US" dirty="0"/>
          </a:p>
          <a:p>
            <a:endParaRPr lang="en-US" dirty="0"/>
          </a:p>
        </p:txBody>
      </p:sp>
    </p:spTree>
    <p:extLst>
      <p:ext uri="{BB962C8B-B14F-4D97-AF65-F5344CB8AC3E}">
        <p14:creationId xmlns:p14="http://schemas.microsoft.com/office/powerpoint/2010/main" val="3672063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3A5A0-A08A-CF7B-0597-49271A3F1502}"/>
              </a:ext>
            </a:extLst>
          </p:cNvPr>
          <p:cNvSpPr>
            <a:spLocks noGrp="1"/>
          </p:cNvSpPr>
          <p:nvPr>
            <p:ph type="title"/>
          </p:nvPr>
        </p:nvSpPr>
        <p:spPr/>
        <p:txBody>
          <a:bodyPr/>
          <a:lstStyle/>
          <a:p>
            <a:r>
              <a:rPr lang="en-US" dirty="0"/>
              <a:t>Background – What is multi-hop Relay</a:t>
            </a:r>
          </a:p>
        </p:txBody>
      </p:sp>
      <p:sp>
        <p:nvSpPr>
          <p:cNvPr id="3" name="Text Placeholder 2">
            <a:extLst>
              <a:ext uri="{FF2B5EF4-FFF2-40B4-BE49-F238E27FC236}">
                <a16:creationId xmlns:a16="http://schemas.microsoft.com/office/drawing/2014/main" id="{D077C9B7-A94D-7FFC-28A4-384F2AC4D39F}"/>
              </a:ext>
            </a:extLst>
          </p:cNvPr>
          <p:cNvSpPr>
            <a:spLocks noGrp="1"/>
          </p:cNvSpPr>
          <p:nvPr>
            <p:ph type="body" sz="quarter" idx="10"/>
          </p:nvPr>
        </p:nvSpPr>
        <p:spPr>
          <a:xfrm>
            <a:off x="914400" y="1777428"/>
            <a:ext cx="10561320" cy="4349051"/>
          </a:xfrm>
        </p:spPr>
        <p:txBody>
          <a:bodyPr/>
          <a:lstStyle/>
          <a:p>
            <a:r>
              <a:rPr lang="en-US" dirty="0"/>
              <a:t>Multi-hop relay </a:t>
            </a:r>
            <a:r>
              <a:rPr lang="en-US"/>
              <a:t>is a </a:t>
            </a:r>
            <a:r>
              <a:rPr lang="en-US" dirty="0"/>
              <a:t>UE connected via more than a single UE relay to either the network, or to another UE.  </a:t>
            </a:r>
          </a:p>
          <a:p>
            <a:r>
              <a:rPr lang="en-US" dirty="0"/>
              <a:t>Here are two examples of Multi-hop.</a:t>
            </a:r>
          </a:p>
          <a:p>
            <a:pPr lvl="1"/>
            <a:r>
              <a:rPr lang="en-US" dirty="0"/>
              <a:t>UE-to-UE multi-up relay (off network)</a:t>
            </a:r>
          </a:p>
          <a:p>
            <a:pPr lvl="1"/>
            <a:endParaRPr lang="en-US" dirty="0"/>
          </a:p>
          <a:p>
            <a:pPr lvl="1"/>
            <a:endParaRPr lang="en-US" dirty="0"/>
          </a:p>
          <a:p>
            <a:pPr lvl="1"/>
            <a:r>
              <a:rPr lang="en-US" dirty="0"/>
              <a:t>UE-to-Network multi-hop relay (on network)</a:t>
            </a:r>
          </a:p>
          <a:p>
            <a:pPr lvl="1"/>
            <a:endParaRPr lang="en-US" dirty="0"/>
          </a:p>
          <a:p>
            <a:pPr lvl="1"/>
            <a:endParaRPr lang="en-US" dirty="0"/>
          </a:p>
          <a:p>
            <a:pPr lvl="1"/>
            <a:endParaRPr lang="en-US" dirty="0"/>
          </a:p>
          <a:p>
            <a:pPr marL="0" indent="0">
              <a:buNone/>
            </a:pPr>
            <a:endParaRPr lang="en-US" dirty="0"/>
          </a:p>
        </p:txBody>
      </p:sp>
      <p:grpSp>
        <p:nvGrpSpPr>
          <p:cNvPr id="4" name="Group 3">
            <a:extLst>
              <a:ext uri="{FF2B5EF4-FFF2-40B4-BE49-F238E27FC236}">
                <a16:creationId xmlns:a16="http://schemas.microsoft.com/office/drawing/2014/main" id="{8C8E8F59-6F83-2383-1DF0-280FD29091EC}"/>
              </a:ext>
            </a:extLst>
          </p:cNvPr>
          <p:cNvGrpSpPr/>
          <p:nvPr/>
        </p:nvGrpSpPr>
        <p:grpSpPr>
          <a:xfrm>
            <a:off x="1426548" y="3617187"/>
            <a:ext cx="4783742" cy="1094247"/>
            <a:chOff x="1976655" y="3070457"/>
            <a:chExt cx="4783742" cy="1094247"/>
          </a:xfrm>
        </p:grpSpPr>
        <p:pic>
          <p:nvPicPr>
            <p:cNvPr id="5" name="Picture 4">
              <a:extLst>
                <a:ext uri="{FF2B5EF4-FFF2-40B4-BE49-F238E27FC236}">
                  <a16:creationId xmlns:a16="http://schemas.microsoft.com/office/drawing/2014/main" id="{B9FF8B41-6AF5-ECF4-67F1-41A99DF66736}"/>
                </a:ext>
              </a:extLst>
            </p:cNvPr>
            <p:cNvPicPr>
              <a:picLocks noChangeAspect="1"/>
            </p:cNvPicPr>
            <p:nvPr/>
          </p:nvPicPr>
          <p:blipFill>
            <a:blip r:embed="rId2"/>
            <a:stretch>
              <a:fillRect/>
            </a:stretch>
          </p:blipFill>
          <p:spPr>
            <a:xfrm>
              <a:off x="3673834" y="3093804"/>
              <a:ext cx="151305" cy="390391"/>
            </a:xfrm>
            <a:prstGeom prst="rect">
              <a:avLst/>
            </a:prstGeom>
          </p:spPr>
        </p:pic>
        <p:sp>
          <p:nvSpPr>
            <p:cNvPr id="6" name="TextBox 5">
              <a:extLst>
                <a:ext uri="{FF2B5EF4-FFF2-40B4-BE49-F238E27FC236}">
                  <a16:creationId xmlns:a16="http://schemas.microsoft.com/office/drawing/2014/main" id="{FF49E47D-3E7F-0BBE-A212-03EA54E888FE}"/>
                </a:ext>
              </a:extLst>
            </p:cNvPr>
            <p:cNvSpPr txBox="1"/>
            <p:nvPr/>
          </p:nvSpPr>
          <p:spPr>
            <a:xfrm>
              <a:off x="3353243" y="3856927"/>
              <a:ext cx="215033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Multi-Hop UE-to-UE Relay</a:t>
              </a:r>
            </a:p>
          </p:txBody>
        </p:sp>
        <p:sp>
          <p:nvSpPr>
            <p:cNvPr id="7" name="TextBox 6">
              <a:extLst>
                <a:ext uri="{FF2B5EF4-FFF2-40B4-BE49-F238E27FC236}">
                  <a16:creationId xmlns:a16="http://schemas.microsoft.com/office/drawing/2014/main" id="{5D8A4983-9A56-4054-038D-11F233FFEF70}"/>
                </a:ext>
              </a:extLst>
            </p:cNvPr>
            <p:cNvSpPr txBox="1"/>
            <p:nvPr/>
          </p:nvSpPr>
          <p:spPr>
            <a:xfrm>
              <a:off x="3342083" y="3534536"/>
              <a:ext cx="81939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Relay UE</a:t>
              </a:r>
            </a:p>
          </p:txBody>
        </p:sp>
        <p:sp>
          <p:nvSpPr>
            <p:cNvPr id="8" name="TextBox 7">
              <a:extLst>
                <a:ext uri="{FF2B5EF4-FFF2-40B4-BE49-F238E27FC236}">
                  <a16:creationId xmlns:a16="http://schemas.microsoft.com/office/drawing/2014/main" id="{FAC2E5EB-D96A-790C-3930-EC37B171367C}"/>
                </a:ext>
              </a:extLst>
            </p:cNvPr>
            <p:cNvSpPr txBox="1"/>
            <p:nvPr/>
          </p:nvSpPr>
          <p:spPr>
            <a:xfrm>
              <a:off x="4742467" y="3534535"/>
              <a:ext cx="722170" cy="2084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Relay UE</a:t>
              </a:r>
            </a:p>
          </p:txBody>
        </p:sp>
        <p:pic>
          <p:nvPicPr>
            <p:cNvPr id="9" name="Picture 8">
              <a:extLst>
                <a:ext uri="{FF2B5EF4-FFF2-40B4-BE49-F238E27FC236}">
                  <a16:creationId xmlns:a16="http://schemas.microsoft.com/office/drawing/2014/main" id="{F3FC5AF8-E9C8-7400-16B1-D88939B32794}"/>
                </a:ext>
              </a:extLst>
            </p:cNvPr>
            <p:cNvPicPr>
              <a:picLocks noChangeAspect="1"/>
            </p:cNvPicPr>
            <p:nvPr/>
          </p:nvPicPr>
          <p:blipFill>
            <a:blip r:embed="rId2"/>
            <a:stretch>
              <a:fillRect/>
            </a:stretch>
          </p:blipFill>
          <p:spPr>
            <a:xfrm>
              <a:off x="4999773" y="3119967"/>
              <a:ext cx="151305" cy="390391"/>
            </a:xfrm>
            <a:prstGeom prst="rect">
              <a:avLst/>
            </a:prstGeom>
          </p:spPr>
        </p:pic>
        <p:grpSp>
          <p:nvGrpSpPr>
            <p:cNvPr id="10" name="Group 9">
              <a:extLst>
                <a:ext uri="{FF2B5EF4-FFF2-40B4-BE49-F238E27FC236}">
                  <a16:creationId xmlns:a16="http://schemas.microsoft.com/office/drawing/2014/main" id="{BF1D45FF-82B6-EE2D-2E08-BEAFC07D1570}"/>
                </a:ext>
              </a:extLst>
            </p:cNvPr>
            <p:cNvGrpSpPr/>
            <p:nvPr/>
          </p:nvGrpSpPr>
          <p:grpSpPr>
            <a:xfrm rot="20697942">
              <a:off x="3994900" y="3265263"/>
              <a:ext cx="846531" cy="172630"/>
              <a:chOff x="4189445" y="2341984"/>
              <a:chExt cx="1065987" cy="334046"/>
            </a:xfrm>
          </p:grpSpPr>
          <p:cxnSp>
            <p:nvCxnSpPr>
              <p:cNvPr id="29" name="Straight Connector 28">
                <a:extLst>
                  <a:ext uri="{FF2B5EF4-FFF2-40B4-BE49-F238E27FC236}">
                    <a16:creationId xmlns:a16="http://schemas.microsoft.com/office/drawing/2014/main" id="{5C33E50C-3EAF-8240-4B7C-B47AACD812B5}"/>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D2E03D60-192A-605B-3A47-924437B10427}"/>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36D97031-E3FE-24F3-ADD0-9FEAD978BF31}"/>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B119706-F548-BBBA-8838-FA2187178571}"/>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29AD691F-B049-7A69-290D-49F85742E0D3}"/>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B07C948-6321-2CC1-D65D-8F644602ED35}"/>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sp>
          <p:nvSpPr>
            <p:cNvPr id="11" name="TextBox 10">
              <a:extLst>
                <a:ext uri="{FF2B5EF4-FFF2-40B4-BE49-F238E27FC236}">
                  <a16:creationId xmlns:a16="http://schemas.microsoft.com/office/drawing/2014/main" id="{2B7E0021-759F-B8E0-F422-9F4628D35C9A}"/>
                </a:ext>
              </a:extLst>
            </p:cNvPr>
            <p:cNvSpPr txBox="1"/>
            <p:nvPr/>
          </p:nvSpPr>
          <p:spPr>
            <a:xfrm>
              <a:off x="5880162" y="3510358"/>
              <a:ext cx="880235" cy="2084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Remote UE</a:t>
              </a:r>
            </a:p>
          </p:txBody>
        </p:sp>
        <p:pic>
          <p:nvPicPr>
            <p:cNvPr id="12" name="Picture 11">
              <a:extLst>
                <a:ext uri="{FF2B5EF4-FFF2-40B4-BE49-F238E27FC236}">
                  <a16:creationId xmlns:a16="http://schemas.microsoft.com/office/drawing/2014/main" id="{CAF687A4-66C3-CA26-B204-5D108CFD1492}"/>
                </a:ext>
              </a:extLst>
            </p:cNvPr>
            <p:cNvPicPr>
              <a:picLocks noChangeAspect="1"/>
            </p:cNvPicPr>
            <p:nvPr/>
          </p:nvPicPr>
          <p:blipFill>
            <a:blip r:embed="rId2"/>
            <a:stretch>
              <a:fillRect/>
            </a:stretch>
          </p:blipFill>
          <p:spPr>
            <a:xfrm>
              <a:off x="6286898" y="3108947"/>
              <a:ext cx="151305" cy="390391"/>
            </a:xfrm>
            <a:prstGeom prst="rect">
              <a:avLst/>
            </a:prstGeom>
          </p:spPr>
        </p:pic>
        <p:grpSp>
          <p:nvGrpSpPr>
            <p:cNvPr id="13" name="Group 12">
              <a:extLst>
                <a:ext uri="{FF2B5EF4-FFF2-40B4-BE49-F238E27FC236}">
                  <a16:creationId xmlns:a16="http://schemas.microsoft.com/office/drawing/2014/main" id="{929B7132-5AD9-4FFA-AB85-358BDBCBA3DB}"/>
                </a:ext>
              </a:extLst>
            </p:cNvPr>
            <p:cNvGrpSpPr/>
            <p:nvPr/>
          </p:nvGrpSpPr>
          <p:grpSpPr>
            <a:xfrm rot="20697942">
              <a:off x="5282025" y="3254243"/>
              <a:ext cx="846531" cy="172630"/>
              <a:chOff x="4189445" y="2341984"/>
              <a:chExt cx="1065987" cy="334046"/>
            </a:xfrm>
          </p:grpSpPr>
          <p:cxnSp>
            <p:nvCxnSpPr>
              <p:cNvPr id="23" name="Straight Connector 22">
                <a:extLst>
                  <a:ext uri="{FF2B5EF4-FFF2-40B4-BE49-F238E27FC236}">
                    <a16:creationId xmlns:a16="http://schemas.microsoft.com/office/drawing/2014/main" id="{B40306E3-FB95-C264-8045-84459E41251B}"/>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2FF7489-4843-A4A4-6341-C18A5696B944}"/>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35AADEC6-2F8E-9D9C-D668-338FC4950FE7}"/>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E002E11-3401-889A-6606-D0122E1572E6}"/>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DC81C4EC-1C2A-E155-DB7B-B1492973FA4F}"/>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13D0510-6B86-1A63-F837-90F2EBD55A76}"/>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14" name="Picture 13">
              <a:extLst>
                <a:ext uri="{FF2B5EF4-FFF2-40B4-BE49-F238E27FC236}">
                  <a16:creationId xmlns:a16="http://schemas.microsoft.com/office/drawing/2014/main" id="{2963FBC8-A6C3-74DD-C15B-E9A7ECCA8758}"/>
                </a:ext>
              </a:extLst>
            </p:cNvPr>
            <p:cNvPicPr>
              <a:picLocks noChangeAspect="1"/>
            </p:cNvPicPr>
            <p:nvPr/>
          </p:nvPicPr>
          <p:blipFill>
            <a:blip r:embed="rId2"/>
            <a:stretch>
              <a:fillRect/>
            </a:stretch>
          </p:blipFill>
          <p:spPr>
            <a:xfrm>
              <a:off x="2308406" y="3070457"/>
              <a:ext cx="151305" cy="390391"/>
            </a:xfrm>
            <a:prstGeom prst="rect">
              <a:avLst/>
            </a:prstGeom>
          </p:spPr>
        </p:pic>
        <p:sp>
          <p:nvSpPr>
            <p:cNvPr id="15" name="TextBox 14">
              <a:extLst>
                <a:ext uri="{FF2B5EF4-FFF2-40B4-BE49-F238E27FC236}">
                  <a16:creationId xmlns:a16="http://schemas.microsoft.com/office/drawing/2014/main" id="{CB9537DC-3662-62A0-8ADE-C2D3437D8646}"/>
                </a:ext>
              </a:extLst>
            </p:cNvPr>
            <p:cNvSpPr txBox="1"/>
            <p:nvPr/>
          </p:nvSpPr>
          <p:spPr>
            <a:xfrm>
              <a:off x="1976655" y="3511189"/>
              <a:ext cx="880235" cy="20841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Remote UE</a:t>
              </a:r>
            </a:p>
          </p:txBody>
        </p:sp>
        <p:grpSp>
          <p:nvGrpSpPr>
            <p:cNvPr id="16" name="Group 15">
              <a:extLst>
                <a:ext uri="{FF2B5EF4-FFF2-40B4-BE49-F238E27FC236}">
                  <a16:creationId xmlns:a16="http://schemas.microsoft.com/office/drawing/2014/main" id="{CA74C4D7-CD23-FF2B-B9A0-1D868EC8AAD0}"/>
                </a:ext>
              </a:extLst>
            </p:cNvPr>
            <p:cNvGrpSpPr/>
            <p:nvPr/>
          </p:nvGrpSpPr>
          <p:grpSpPr>
            <a:xfrm rot="20697942">
              <a:off x="2629472" y="3241916"/>
              <a:ext cx="846531" cy="172630"/>
              <a:chOff x="4189445" y="2341984"/>
              <a:chExt cx="1065987" cy="334046"/>
            </a:xfrm>
          </p:grpSpPr>
          <p:cxnSp>
            <p:nvCxnSpPr>
              <p:cNvPr id="17" name="Straight Connector 16">
                <a:extLst>
                  <a:ext uri="{FF2B5EF4-FFF2-40B4-BE49-F238E27FC236}">
                    <a16:creationId xmlns:a16="http://schemas.microsoft.com/office/drawing/2014/main" id="{2D7AF466-229E-5613-FFF2-B22AB4AF2BE0}"/>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1ED7F29-CFA0-625C-AF40-E62B856A35D2}"/>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DAD4825-6BC9-4395-97D6-FC826B89B5D2}"/>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42FECDC9-EE56-4842-3818-E6FFDDBAF230}"/>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C6718D1-D59D-BC60-E07A-F29D16C836EB}"/>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F9A4282F-EEA1-C81E-35D0-F710A46F1BC5}"/>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grpSp>
      <p:grpSp>
        <p:nvGrpSpPr>
          <p:cNvPr id="35" name="Group 34">
            <a:extLst>
              <a:ext uri="{FF2B5EF4-FFF2-40B4-BE49-F238E27FC236}">
                <a16:creationId xmlns:a16="http://schemas.microsoft.com/office/drawing/2014/main" id="{990AA345-649C-2984-0A4B-6AB37A76E8B0}"/>
              </a:ext>
            </a:extLst>
          </p:cNvPr>
          <p:cNvGrpSpPr/>
          <p:nvPr/>
        </p:nvGrpSpPr>
        <p:grpSpPr>
          <a:xfrm>
            <a:off x="1369479" y="5085228"/>
            <a:ext cx="4614114" cy="1225357"/>
            <a:chOff x="1935201" y="4858027"/>
            <a:chExt cx="4614114" cy="1225357"/>
          </a:xfrm>
        </p:grpSpPr>
        <p:pic>
          <p:nvPicPr>
            <p:cNvPr id="36" name="Picture 35">
              <a:extLst>
                <a:ext uri="{FF2B5EF4-FFF2-40B4-BE49-F238E27FC236}">
                  <a16:creationId xmlns:a16="http://schemas.microsoft.com/office/drawing/2014/main" id="{04EBCA13-1EAC-EEB0-F304-CAD5019375B5}"/>
                </a:ext>
              </a:extLst>
            </p:cNvPr>
            <p:cNvPicPr>
              <a:picLocks noChangeAspect="1"/>
            </p:cNvPicPr>
            <p:nvPr/>
          </p:nvPicPr>
          <p:blipFill>
            <a:blip r:embed="rId2"/>
            <a:stretch>
              <a:fillRect/>
            </a:stretch>
          </p:blipFill>
          <p:spPr>
            <a:xfrm>
              <a:off x="3743295" y="4858027"/>
              <a:ext cx="158423" cy="523968"/>
            </a:xfrm>
            <a:prstGeom prst="rect">
              <a:avLst/>
            </a:prstGeom>
          </p:spPr>
        </p:pic>
        <p:sp>
          <p:nvSpPr>
            <p:cNvPr id="37" name="TextBox 36">
              <a:extLst>
                <a:ext uri="{FF2B5EF4-FFF2-40B4-BE49-F238E27FC236}">
                  <a16:creationId xmlns:a16="http://schemas.microsoft.com/office/drawing/2014/main" id="{83BBC52E-356F-0A8C-1196-D3BE67E95765}"/>
                </a:ext>
              </a:extLst>
            </p:cNvPr>
            <p:cNvSpPr txBox="1"/>
            <p:nvPr/>
          </p:nvSpPr>
          <p:spPr>
            <a:xfrm>
              <a:off x="3082004" y="5775607"/>
              <a:ext cx="259327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a:ea typeface="+mn-ea"/>
                  <a:cs typeface="+mn-cs"/>
                </a:rPr>
                <a:t>Multi-Hop UE-to-Network Relay</a:t>
              </a:r>
            </a:p>
          </p:txBody>
        </p:sp>
        <p:sp>
          <p:nvSpPr>
            <p:cNvPr id="38" name="TextBox 37">
              <a:extLst>
                <a:ext uri="{FF2B5EF4-FFF2-40B4-BE49-F238E27FC236}">
                  <a16:creationId xmlns:a16="http://schemas.microsoft.com/office/drawing/2014/main" id="{71730944-282B-CA3F-D723-DC0506CCA692}"/>
                </a:ext>
              </a:extLst>
            </p:cNvPr>
            <p:cNvSpPr txBox="1"/>
            <p:nvPr/>
          </p:nvSpPr>
          <p:spPr>
            <a:xfrm>
              <a:off x="3395938" y="5449561"/>
              <a:ext cx="819391"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Relay UE</a:t>
              </a:r>
            </a:p>
          </p:txBody>
        </p:sp>
        <p:sp>
          <p:nvSpPr>
            <p:cNvPr id="39" name="TextBox 38">
              <a:extLst>
                <a:ext uri="{FF2B5EF4-FFF2-40B4-BE49-F238E27FC236}">
                  <a16:creationId xmlns:a16="http://schemas.microsoft.com/office/drawing/2014/main" id="{9186BD3E-E2D9-4D35-B6B2-40C2CC969E32}"/>
                </a:ext>
              </a:extLst>
            </p:cNvPr>
            <p:cNvSpPr txBox="1"/>
            <p:nvPr/>
          </p:nvSpPr>
          <p:spPr>
            <a:xfrm>
              <a:off x="4862201" y="5449560"/>
              <a:ext cx="756143" cy="27972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Relay UE</a:t>
              </a:r>
            </a:p>
          </p:txBody>
        </p:sp>
        <p:pic>
          <p:nvPicPr>
            <p:cNvPr id="40" name="Picture 39">
              <a:extLst>
                <a:ext uri="{FF2B5EF4-FFF2-40B4-BE49-F238E27FC236}">
                  <a16:creationId xmlns:a16="http://schemas.microsoft.com/office/drawing/2014/main" id="{06A3231A-4E64-5CC4-AE5F-016C494C86E8}"/>
                </a:ext>
              </a:extLst>
            </p:cNvPr>
            <p:cNvPicPr>
              <a:picLocks noChangeAspect="1"/>
            </p:cNvPicPr>
            <p:nvPr/>
          </p:nvPicPr>
          <p:blipFill>
            <a:blip r:embed="rId2"/>
            <a:stretch>
              <a:fillRect/>
            </a:stretch>
          </p:blipFill>
          <p:spPr>
            <a:xfrm>
              <a:off x="5131611" y="4893142"/>
              <a:ext cx="158423" cy="523968"/>
            </a:xfrm>
            <a:prstGeom prst="rect">
              <a:avLst/>
            </a:prstGeom>
          </p:spPr>
        </p:pic>
        <p:grpSp>
          <p:nvGrpSpPr>
            <p:cNvPr id="41" name="Group 40">
              <a:extLst>
                <a:ext uri="{FF2B5EF4-FFF2-40B4-BE49-F238E27FC236}">
                  <a16:creationId xmlns:a16="http://schemas.microsoft.com/office/drawing/2014/main" id="{165CA092-915A-25AE-7484-FBB31BF70A35}"/>
                </a:ext>
              </a:extLst>
            </p:cNvPr>
            <p:cNvGrpSpPr/>
            <p:nvPr/>
          </p:nvGrpSpPr>
          <p:grpSpPr>
            <a:xfrm rot="20162688">
              <a:off x="5491047" y="5022226"/>
              <a:ext cx="496645" cy="158261"/>
              <a:chOff x="4189445" y="2341984"/>
              <a:chExt cx="1065987" cy="334046"/>
            </a:xfrm>
          </p:grpSpPr>
          <p:cxnSp>
            <p:nvCxnSpPr>
              <p:cNvPr id="59" name="Straight Connector 58">
                <a:extLst>
                  <a:ext uri="{FF2B5EF4-FFF2-40B4-BE49-F238E27FC236}">
                    <a16:creationId xmlns:a16="http://schemas.microsoft.com/office/drawing/2014/main" id="{5F57DCE0-95E0-4220-49E7-A25DB54DC10C}"/>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4AD1C900-2EBD-9F9F-3C2B-7D8E9EF63275}"/>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30D4C60E-361B-B504-458F-878593A3DE1F}"/>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1">
                <a:extLst>
                  <a:ext uri="{FF2B5EF4-FFF2-40B4-BE49-F238E27FC236}">
                    <a16:creationId xmlns:a16="http://schemas.microsoft.com/office/drawing/2014/main" id="{AB4737C3-8752-39B8-555C-668E824ACFBE}"/>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63" name="Straight Connector 62">
                <a:extLst>
                  <a:ext uri="{FF2B5EF4-FFF2-40B4-BE49-F238E27FC236}">
                    <a16:creationId xmlns:a16="http://schemas.microsoft.com/office/drawing/2014/main" id="{0E22425B-BDDD-8400-964B-1078E785A73E}"/>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05FC9022-F30A-48BC-0EC6-78DD355CD85E}"/>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42" name="Picture 41">
              <a:extLst>
                <a:ext uri="{FF2B5EF4-FFF2-40B4-BE49-F238E27FC236}">
                  <a16:creationId xmlns:a16="http://schemas.microsoft.com/office/drawing/2014/main" id="{B73AF552-2159-0431-C9C0-115D7227A681}"/>
                </a:ext>
              </a:extLst>
            </p:cNvPr>
            <p:cNvPicPr>
              <a:picLocks noChangeAspect="1"/>
            </p:cNvPicPr>
            <p:nvPr/>
          </p:nvPicPr>
          <p:blipFill>
            <a:blip r:embed="rId3"/>
            <a:stretch>
              <a:fillRect/>
            </a:stretch>
          </p:blipFill>
          <p:spPr>
            <a:xfrm>
              <a:off x="5975794" y="4860079"/>
              <a:ext cx="573521" cy="835972"/>
            </a:xfrm>
            <a:prstGeom prst="rect">
              <a:avLst/>
            </a:prstGeom>
          </p:spPr>
        </p:pic>
        <p:grpSp>
          <p:nvGrpSpPr>
            <p:cNvPr id="43" name="Group 42">
              <a:extLst>
                <a:ext uri="{FF2B5EF4-FFF2-40B4-BE49-F238E27FC236}">
                  <a16:creationId xmlns:a16="http://schemas.microsoft.com/office/drawing/2014/main" id="{5622DFFC-451B-58D7-BE7E-8F1CED9F4D8B}"/>
                </a:ext>
              </a:extLst>
            </p:cNvPr>
            <p:cNvGrpSpPr/>
            <p:nvPr/>
          </p:nvGrpSpPr>
          <p:grpSpPr>
            <a:xfrm rot="20697942">
              <a:off x="4079465" y="5088153"/>
              <a:ext cx="886354" cy="231697"/>
              <a:chOff x="4189445" y="2341984"/>
              <a:chExt cx="1065987" cy="334046"/>
            </a:xfrm>
          </p:grpSpPr>
          <p:cxnSp>
            <p:nvCxnSpPr>
              <p:cNvPr id="53" name="Straight Connector 52">
                <a:extLst>
                  <a:ext uri="{FF2B5EF4-FFF2-40B4-BE49-F238E27FC236}">
                    <a16:creationId xmlns:a16="http://schemas.microsoft.com/office/drawing/2014/main" id="{0BFE5FF2-9346-BF2C-3488-F6C6861C455D}"/>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6DB2E9C4-CE5D-343B-5EDB-EB6449E96BE1}"/>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E8B00E2B-66B8-F94B-6BC3-0D7775A4FF0F}"/>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68482A64-7716-5A71-65A6-9326792C7F7A}"/>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3FE564E0-7BC7-5747-60CD-C031224B3F5E}"/>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02C56B60-C1AC-DB38-0B62-A6AE797E46FE}"/>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44" name="Picture 43">
              <a:extLst>
                <a:ext uri="{FF2B5EF4-FFF2-40B4-BE49-F238E27FC236}">
                  <a16:creationId xmlns:a16="http://schemas.microsoft.com/office/drawing/2014/main" id="{48175368-AB1E-BCC6-C071-87CA72EA43EF}"/>
                </a:ext>
              </a:extLst>
            </p:cNvPr>
            <p:cNvPicPr>
              <a:picLocks noChangeAspect="1"/>
            </p:cNvPicPr>
            <p:nvPr/>
          </p:nvPicPr>
          <p:blipFill>
            <a:blip r:embed="rId2"/>
            <a:stretch>
              <a:fillRect/>
            </a:stretch>
          </p:blipFill>
          <p:spPr>
            <a:xfrm>
              <a:off x="2282558" y="4887557"/>
              <a:ext cx="158423" cy="523968"/>
            </a:xfrm>
            <a:prstGeom prst="rect">
              <a:avLst/>
            </a:prstGeom>
          </p:spPr>
        </p:pic>
        <p:sp>
          <p:nvSpPr>
            <p:cNvPr id="45" name="TextBox 44">
              <a:extLst>
                <a:ext uri="{FF2B5EF4-FFF2-40B4-BE49-F238E27FC236}">
                  <a16:creationId xmlns:a16="http://schemas.microsoft.com/office/drawing/2014/main" id="{4841EF8D-7FA2-F5DC-FC0C-6493F9FC4241}"/>
                </a:ext>
              </a:extLst>
            </p:cNvPr>
            <p:cNvSpPr txBox="1"/>
            <p:nvPr/>
          </p:nvSpPr>
          <p:spPr>
            <a:xfrm>
              <a:off x="1935201" y="5479091"/>
              <a:ext cx="921644" cy="27972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a:ea typeface="+mn-ea"/>
                  <a:cs typeface="+mn-cs"/>
                </a:rPr>
                <a:t>Remote UE</a:t>
              </a:r>
            </a:p>
          </p:txBody>
        </p:sp>
        <p:grpSp>
          <p:nvGrpSpPr>
            <p:cNvPr id="46" name="Group 45">
              <a:extLst>
                <a:ext uri="{FF2B5EF4-FFF2-40B4-BE49-F238E27FC236}">
                  <a16:creationId xmlns:a16="http://schemas.microsoft.com/office/drawing/2014/main" id="{D66DEDA0-B62A-CEA2-16EF-C6C022AA22C4}"/>
                </a:ext>
              </a:extLst>
            </p:cNvPr>
            <p:cNvGrpSpPr/>
            <p:nvPr/>
          </p:nvGrpSpPr>
          <p:grpSpPr>
            <a:xfrm rot="20697942">
              <a:off x="2618728" y="5117683"/>
              <a:ext cx="886354" cy="231697"/>
              <a:chOff x="4189445" y="2341984"/>
              <a:chExt cx="1065987" cy="334046"/>
            </a:xfrm>
          </p:grpSpPr>
          <p:cxnSp>
            <p:nvCxnSpPr>
              <p:cNvPr id="47" name="Straight Connector 46">
                <a:extLst>
                  <a:ext uri="{FF2B5EF4-FFF2-40B4-BE49-F238E27FC236}">
                    <a16:creationId xmlns:a16="http://schemas.microsoft.com/office/drawing/2014/main" id="{2E6A287E-F4CB-EF3C-560C-07DC7364D293}"/>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1E8ECD35-B1ED-0DA4-EB04-93E639BD687D}"/>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7B99C6FC-A8CE-A6A1-9A0C-2196D0822DE6}"/>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B6CE73E3-3985-C769-8C5A-4FF93DAD4363}"/>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423C6CAF-7297-40DD-4AC1-664D5C760EFD}"/>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78B4AAB8-C855-65A8-951C-7CBF10B10A0E}"/>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9221745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EFD40F-57F8-DD6F-1B11-E5C7A252CFF8}"/>
              </a:ext>
            </a:extLst>
          </p:cNvPr>
          <p:cNvSpPr>
            <a:spLocks noGrp="1"/>
          </p:cNvSpPr>
          <p:nvPr>
            <p:ph type="title"/>
          </p:nvPr>
        </p:nvSpPr>
        <p:spPr/>
        <p:txBody>
          <a:bodyPr/>
          <a:lstStyle/>
          <a:p>
            <a:r>
              <a:rPr lang="en-US" dirty="0"/>
              <a:t>Use Case 1 – Remote wilderness</a:t>
            </a:r>
          </a:p>
        </p:txBody>
      </p:sp>
      <p:sp>
        <p:nvSpPr>
          <p:cNvPr id="3" name="Text Placeholder 2">
            <a:extLst>
              <a:ext uri="{FF2B5EF4-FFF2-40B4-BE49-F238E27FC236}">
                <a16:creationId xmlns:a16="http://schemas.microsoft.com/office/drawing/2014/main" id="{CB315B83-0FAE-F258-33BC-765D253E5345}"/>
              </a:ext>
            </a:extLst>
          </p:cNvPr>
          <p:cNvSpPr>
            <a:spLocks noGrp="1"/>
          </p:cNvSpPr>
          <p:nvPr>
            <p:ph type="body" sz="quarter" idx="10"/>
          </p:nvPr>
        </p:nvSpPr>
        <p:spPr>
          <a:xfrm>
            <a:off x="258233" y="1982912"/>
            <a:ext cx="4915345" cy="4381792"/>
          </a:xfrm>
        </p:spPr>
        <p:txBody>
          <a:bodyPr>
            <a:normAutofit fontScale="62500" lnSpcReduction="20000"/>
          </a:bodyPr>
          <a:lstStyle/>
          <a:p>
            <a:pPr marL="0" indent="0">
              <a:buNone/>
            </a:pPr>
            <a:r>
              <a:rPr lang="en-US" b="1" u="sng" dirty="0">
                <a:solidFill>
                  <a:srgbClr val="FF0000"/>
                </a:solidFill>
              </a:rPr>
              <a:t>Why do we need UE-to-UE multi-hop Relay?</a:t>
            </a:r>
            <a:endParaRPr lang="en-US" dirty="0"/>
          </a:p>
          <a:p>
            <a:r>
              <a:rPr lang="en-US" dirty="0"/>
              <a:t>Here is one use case, there are 2 more in the Annex</a:t>
            </a:r>
          </a:p>
          <a:p>
            <a:r>
              <a:rPr lang="en-US" dirty="0"/>
              <a:t>In this scenario there is a group of fire jumpers that parachute into a remote mountainous wilderness to fight a forest fire.</a:t>
            </a:r>
          </a:p>
          <a:p>
            <a:r>
              <a:rPr lang="en-US" dirty="0"/>
              <a:t>The fire jumpers spread out across the fire line that spreads over several mountains.</a:t>
            </a:r>
          </a:p>
          <a:p>
            <a:r>
              <a:rPr lang="en-US" dirty="0"/>
              <a:t>Due to the location, there is no network coverage but the need to communicate is high so they can keep each other informed to the conditions.</a:t>
            </a:r>
          </a:p>
          <a:p>
            <a:r>
              <a:rPr lang="en-US" dirty="0"/>
              <a:t>The ability to support both private 1-to-1 calling, and group calling is critical to the fire jumpers' safety and for them to do their job.</a:t>
            </a:r>
          </a:p>
          <a:p>
            <a:endParaRPr lang="en-US" dirty="0"/>
          </a:p>
        </p:txBody>
      </p:sp>
      <p:pic>
        <p:nvPicPr>
          <p:cNvPr id="8" name="Graphic 7" descr="Mountains outline">
            <a:extLst>
              <a:ext uri="{FF2B5EF4-FFF2-40B4-BE49-F238E27FC236}">
                <a16:creationId xmlns:a16="http://schemas.microsoft.com/office/drawing/2014/main" id="{B28291C1-E91E-3225-4B98-5BC7E4247F9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293884" y="2847975"/>
            <a:ext cx="4131792" cy="4131792"/>
          </a:xfrm>
          <a:prstGeom prst="rect">
            <a:avLst/>
          </a:prstGeom>
        </p:spPr>
      </p:pic>
      <p:pic>
        <p:nvPicPr>
          <p:cNvPr id="14" name="Graphic 13" descr="Mountains outline">
            <a:extLst>
              <a:ext uri="{FF2B5EF4-FFF2-40B4-BE49-F238E27FC236}">
                <a16:creationId xmlns:a16="http://schemas.microsoft.com/office/drawing/2014/main" id="{0B81735D-7135-796C-4B60-A4637EA90B1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89494" y="3727541"/>
            <a:ext cx="2644273" cy="2644273"/>
          </a:xfrm>
          <a:prstGeom prst="rect">
            <a:avLst/>
          </a:prstGeom>
        </p:spPr>
      </p:pic>
      <p:pic>
        <p:nvPicPr>
          <p:cNvPr id="16" name="Graphic 15" descr="Man with solid fill">
            <a:extLst>
              <a:ext uri="{FF2B5EF4-FFF2-40B4-BE49-F238E27FC236}">
                <a16:creationId xmlns:a16="http://schemas.microsoft.com/office/drawing/2014/main" id="{222DAEDE-DB3F-3587-51A1-F39E776D3C8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32715" y="3496352"/>
            <a:ext cx="464735" cy="464735"/>
          </a:xfrm>
          <a:prstGeom prst="rect">
            <a:avLst/>
          </a:prstGeom>
        </p:spPr>
      </p:pic>
      <p:pic>
        <p:nvPicPr>
          <p:cNvPr id="17" name="Graphic 16" descr="Man with solid fill">
            <a:extLst>
              <a:ext uri="{FF2B5EF4-FFF2-40B4-BE49-F238E27FC236}">
                <a16:creationId xmlns:a16="http://schemas.microsoft.com/office/drawing/2014/main" id="{CA96E946-6DF5-82AC-CAD5-D4034599212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898777" y="5116164"/>
            <a:ext cx="464735" cy="464735"/>
          </a:xfrm>
          <a:prstGeom prst="rect">
            <a:avLst/>
          </a:prstGeom>
        </p:spPr>
      </p:pic>
      <p:pic>
        <p:nvPicPr>
          <p:cNvPr id="18" name="Graphic 17" descr="Man with solid fill">
            <a:extLst>
              <a:ext uri="{FF2B5EF4-FFF2-40B4-BE49-F238E27FC236}">
                <a16:creationId xmlns:a16="http://schemas.microsoft.com/office/drawing/2014/main" id="{077DDE80-5D13-F58C-D2F6-7302810ADC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62882" y="3905425"/>
            <a:ext cx="464735" cy="464735"/>
          </a:xfrm>
          <a:prstGeom prst="rect">
            <a:avLst/>
          </a:prstGeom>
        </p:spPr>
      </p:pic>
      <p:pic>
        <p:nvPicPr>
          <p:cNvPr id="19" name="Graphic 18" descr="Man with solid fill">
            <a:extLst>
              <a:ext uri="{FF2B5EF4-FFF2-40B4-BE49-F238E27FC236}">
                <a16:creationId xmlns:a16="http://schemas.microsoft.com/office/drawing/2014/main" id="{17811CF7-49F7-CD09-0D14-BA83E39A793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069595" y="5369274"/>
            <a:ext cx="464735" cy="464735"/>
          </a:xfrm>
          <a:prstGeom prst="rect">
            <a:avLst/>
          </a:prstGeom>
        </p:spPr>
      </p:pic>
      <p:pic>
        <p:nvPicPr>
          <p:cNvPr id="20" name="Graphic 19" descr="Man with solid fill">
            <a:extLst>
              <a:ext uri="{FF2B5EF4-FFF2-40B4-BE49-F238E27FC236}">
                <a16:creationId xmlns:a16="http://schemas.microsoft.com/office/drawing/2014/main" id="{317A4F81-67AB-0547-1EA5-6CE15039B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023027" y="3392078"/>
            <a:ext cx="464735" cy="464735"/>
          </a:xfrm>
          <a:prstGeom prst="rect">
            <a:avLst/>
          </a:prstGeom>
        </p:spPr>
      </p:pic>
      <p:grpSp>
        <p:nvGrpSpPr>
          <p:cNvPr id="22" name="Group 21">
            <a:extLst>
              <a:ext uri="{FF2B5EF4-FFF2-40B4-BE49-F238E27FC236}">
                <a16:creationId xmlns:a16="http://schemas.microsoft.com/office/drawing/2014/main" id="{C01493D3-FC62-9484-6350-C1106D6004E8}"/>
              </a:ext>
            </a:extLst>
          </p:cNvPr>
          <p:cNvGrpSpPr/>
          <p:nvPr/>
        </p:nvGrpSpPr>
        <p:grpSpPr>
          <a:xfrm rot="20697942">
            <a:off x="6410130" y="3445237"/>
            <a:ext cx="517503" cy="154100"/>
            <a:chOff x="4189445" y="2341984"/>
            <a:chExt cx="1065987" cy="334046"/>
          </a:xfrm>
        </p:grpSpPr>
        <p:cxnSp>
          <p:nvCxnSpPr>
            <p:cNvPr id="23" name="Straight Connector 22">
              <a:extLst>
                <a:ext uri="{FF2B5EF4-FFF2-40B4-BE49-F238E27FC236}">
                  <a16:creationId xmlns:a16="http://schemas.microsoft.com/office/drawing/2014/main" id="{FDFB4DA5-587A-A546-414B-08B01986F9FA}"/>
                </a:ext>
              </a:extLst>
            </p:cNvPr>
            <p:cNvCxnSpPr>
              <a:cxnSpLocks/>
            </p:cNvCxnSpPr>
            <p:nvPr/>
          </p:nvCxnSpPr>
          <p:spPr>
            <a:xfrm>
              <a:off x="4189445" y="2341984"/>
              <a:ext cx="609058" cy="90823"/>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8D8E9DD-1F2E-6AB6-FC47-D36375A344D2}"/>
                </a:ext>
              </a:extLst>
            </p:cNvPr>
            <p:cNvCxnSpPr>
              <a:cxnSpLocks/>
            </p:cNvCxnSpPr>
            <p:nvPr/>
          </p:nvCxnSpPr>
          <p:spPr>
            <a:xfrm>
              <a:off x="4589489" y="2599033"/>
              <a:ext cx="663445" cy="76997"/>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3E11303-F16D-299F-A5CA-3E817204E592}"/>
                </a:ext>
              </a:extLst>
            </p:cNvPr>
            <p:cNvCxnSpPr>
              <a:cxnSpLocks/>
            </p:cNvCxnSpPr>
            <p:nvPr/>
          </p:nvCxnSpPr>
          <p:spPr>
            <a:xfrm flipH="1">
              <a:off x="4721902" y="2432807"/>
              <a:ext cx="76602" cy="90425"/>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FCE2B53-B458-364F-5417-C2AD2065106A}"/>
                </a:ext>
              </a:extLst>
            </p:cNvPr>
            <p:cNvCxnSpPr>
              <a:cxnSpLocks/>
            </p:cNvCxnSpPr>
            <p:nvPr/>
          </p:nvCxnSpPr>
          <p:spPr>
            <a:xfrm>
              <a:off x="4721902" y="2523232"/>
              <a:ext cx="533530" cy="15279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23C13DC-64C4-C11B-C8C3-D50D8798D46E}"/>
                </a:ext>
              </a:extLst>
            </p:cNvPr>
            <p:cNvCxnSpPr>
              <a:cxnSpLocks/>
            </p:cNvCxnSpPr>
            <p:nvPr/>
          </p:nvCxnSpPr>
          <p:spPr>
            <a:xfrm>
              <a:off x="4189445" y="2341984"/>
              <a:ext cx="489985" cy="15387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CA244CC-023C-967B-C778-7F18F45BD43D}"/>
                </a:ext>
              </a:extLst>
            </p:cNvPr>
            <p:cNvCxnSpPr>
              <a:cxnSpLocks/>
            </p:cNvCxnSpPr>
            <p:nvPr/>
          </p:nvCxnSpPr>
          <p:spPr>
            <a:xfrm flipH="1">
              <a:off x="4589489" y="2495862"/>
              <a:ext cx="89941" cy="103171"/>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grpSp>
      <p:grpSp>
        <p:nvGrpSpPr>
          <p:cNvPr id="29" name="Group 28">
            <a:extLst>
              <a:ext uri="{FF2B5EF4-FFF2-40B4-BE49-F238E27FC236}">
                <a16:creationId xmlns:a16="http://schemas.microsoft.com/office/drawing/2014/main" id="{FFB0662E-CACC-19DE-8CF3-1331F4B09A7D}"/>
              </a:ext>
            </a:extLst>
          </p:cNvPr>
          <p:cNvGrpSpPr/>
          <p:nvPr/>
        </p:nvGrpSpPr>
        <p:grpSpPr>
          <a:xfrm rot="19327953">
            <a:off x="8362415" y="5440473"/>
            <a:ext cx="620184" cy="194856"/>
            <a:chOff x="4189445" y="2341984"/>
            <a:chExt cx="1065987" cy="334046"/>
          </a:xfrm>
        </p:grpSpPr>
        <p:cxnSp>
          <p:nvCxnSpPr>
            <p:cNvPr id="30" name="Straight Connector 29">
              <a:extLst>
                <a:ext uri="{FF2B5EF4-FFF2-40B4-BE49-F238E27FC236}">
                  <a16:creationId xmlns:a16="http://schemas.microsoft.com/office/drawing/2014/main" id="{6991F4F8-F6B3-E495-8854-8C400D37D155}"/>
                </a:ext>
              </a:extLst>
            </p:cNvPr>
            <p:cNvCxnSpPr>
              <a:cxnSpLocks/>
            </p:cNvCxnSpPr>
            <p:nvPr/>
          </p:nvCxnSpPr>
          <p:spPr>
            <a:xfrm>
              <a:off x="4189445" y="2341984"/>
              <a:ext cx="609058" cy="90823"/>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091E124-EEE9-9B91-44CD-3CA60971A282}"/>
                </a:ext>
              </a:extLst>
            </p:cNvPr>
            <p:cNvCxnSpPr>
              <a:cxnSpLocks/>
            </p:cNvCxnSpPr>
            <p:nvPr/>
          </p:nvCxnSpPr>
          <p:spPr>
            <a:xfrm>
              <a:off x="4589489" y="2599033"/>
              <a:ext cx="663445" cy="76997"/>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17A10EF3-33A7-007E-CC4F-CF00B7AE61EA}"/>
                </a:ext>
              </a:extLst>
            </p:cNvPr>
            <p:cNvCxnSpPr>
              <a:cxnSpLocks/>
            </p:cNvCxnSpPr>
            <p:nvPr/>
          </p:nvCxnSpPr>
          <p:spPr>
            <a:xfrm flipH="1">
              <a:off x="4721902" y="2432807"/>
              <a:ext cx="76602" cy="90425"/>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F69E4CB-14E2-FDDF-EBF0-0F203EC9CE96}"/>
                </a:ext>
              </a:extLst>
            </p:cNvPr>
            <p:cNvCxnSpPr>
              <a:cxnSpLocks/>
            </p:cNvCxnSpPr>
            <p:nvPr/>
          </p:nvCxnSpPr>
          <p:spPr>
            <a:xfrm>
              <a:off x="4721902" y="2523232"/>
              <a:ext cx="533530" cy="15279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D9EC7AA-FB05-0424-2AFB-FD91FEA897FB}"/>
                </a:ext>
              </a:extLst>
            </p:cNvPr>
            <p:cNvCxnSpPr>
              <a:cxnSpLocks/>
            </p:cNvCxnSpPr>
            <p:nvPr/>
          </p:nvCxnSpPr>
          <p:spPr>
            <a:xfrm>
              <a:off x="4189445" y="2341984"/>
              <a:ext cx="489985" cy="15387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0B76062F-C998-3322-A7E6-A6F58FC90FCF}"/>
                </a:ext>
              </a:extLst>
            </p:cNvPr>
            <p:cNvCxnSpPr>
              <a:cxnSpLocks/>
            </p:cNvCxnSpPr>
            <p:nvPr/>
          </p:nvCxnSpPr>
          <p:spPr>
            <a:xfrm flipH="1">
              <a:off x="4589489" y="2495862"/>
              <a:ext cx="89941" cy="103171"/>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grpSp>
      <p:grpSp>
        <p:nvGrpSpPr>
          <p:cNvPr id="36" name="Group 35">
            <a:extLst>
              <a:ext uri="{FF2B5EF4-FFF2-40B4-BE49-F238E27FC236}">
                <a16:creationId xmlns:a16="http://schemas.microsoft.com/office/drawing/2014/main" id="{F2552687-3311-7A7D-2C50-14261A081682}"/>
              </a:ext>
            </a:extLst>
          </p:cNvPr>
          <p:cNvGrpSpPr/>
          <p:nvPr/>
        </p:nvGrpSpPr>
        <p:grpSpPr>
          <a:xfrm rot="2942139">
            <a:off x="7151257" y="4641170"/>
            <a:ext cx="1472356" cy="264959"/>
            <a:chOff x="4189445" y="2341984"/>
            <a:chExt cx="1065987" cy="334046"/>
          </a:xfrm>
        </p:grpSpPr>
        <p:cxnSp>
          <p:nvCxnSpPr>
            <p:cNvPr id="37" name="Straight Connector 36">
              <a:extLst>
                <a:ext uri="{FF2B5EF4-FFF2-40B4-BE49-F238E27FC236}">
                  <a16:creationId xmlns:a16="http://schemas.microsoft.com/office/drawing/2014/main" id="{FF8081E7-800F-FD07-5918-8B1A8730B77B}"/>
                </a:ext>
              </a:extLst>
            </p:cNvPr>
            <p:cNvCxnSpPr>
              <a:cxnSpLocks/>
            </p:cNvCxnSpPr>
            <p:nvPr/>
          </p:nvCxnSpPr>
          <p:spPr>
            <a:xfrm>
              <a:off x="4189445" y="2341984"/>
              <a:ext cx="609058" cy="90823"/>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B8537B8-EA60-0378-D4D5-D4BB7A1AE10A}"/>
                </a:ext>
              </a:extLst>
            </p:cNvPr>
            <p:cNvCxnSpPr>
              <a:cxnSpLocks/>
            </p:cNvCxnSpPr>
            <p:nvPr/>
          </p:nvCxnSpPr>
          <p:spPr>
            <a:xfrm>
              <a:off x="4589489" y="2599033"/>
              <a:ext cx="663445" cy="76997"/>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4FB8AEFD-5F3D-5A78-343E-4241D912C4DC}"/>
                </a:ext>
              </a:extLst>
            </p:cNvPr>
            <p:cNvCxnSpPr>
              <a:cxnSpLocks/>
            </p:cNvCxnSpPr>
            <p:nvPr/>
          </p:nvCxnSpPr>
          <p:spPr>
            <a:xfrm flipH="1">
              <a:off x="4721902" y="2432807"/>
              <a:ext cx="76602" cy="90425"/>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A350F57-1E31-A968-9201-6B84E5A77F07}"/>
                </a:ext>
              </a:extLst>
            </p:cNvPr>
            <p:cNvCxnSpPr>
              <a:cxnSpLocks/>
            </p:cNvCxnSpPr>
            <p:nvPr/>
          </p:nvCxnSpPr>
          <p:spPr>
            <a:xfrm>
              <a:off x="4721902" y="2523232"/>
              <a:ext cx="533530" cy="15279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8807163-17D5-DFF8-0D71-14FA87A770A3}"/>
                </a:ext>
              </a:extLst>
            </p:cNvPr>
            <p:cNvCxnSpPr>
              <a:cxnSpLocks/>
            </p:cNvCxnSpPr>
            <p:nvPr/>
          </p:nvCxnSpPr>
          <p:spPr>
            <a:xfrm>
              <a:off x="4189445" y="2341984"/>
              <a:ext cx="489985" cy="15387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2598B92D-1B0F-C318-D49D-A273F31CEEB9}"/>
                </a:ext>
              </a:extLst>
            </p:cNvPr>
            <p:cNvCxnSpPr>
              <a:cxnSpLocks/>
            </p:cNvCxnSpPr>
            <p:nvPr/>
          </p:nvCxnSpPr>
          <p:spPr>
            <a:xfrm flipH="1">
              <a:off x="4589489" y="2495862"/>
              <a:ext cx="89941" cy="103171"/>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grpSp>
      <p:grpSp>
        <p:nvGrpSpPr>
          <p:cNvPr id="43" name="Group 42">
            <a:extLst>
              <a:ext uri="{FF2B5EF4-FFF2-40B4-BE49-F238E27FC236}">
                <a16:creationId xmlns:a16="http://schemas.microsoft.com/office/drawing/2014/main" id="{14CB69B3-6EE1-6875-D370-1CF9ED843F46}"/>
              </a:ext>
            </a:extLst>
          </p:cNvPr>
          <p:cNvGrpSpPr/>
          <p:nvPr/>
        </p:nvGrpSpPr>
        <p:grpSpPr>
          <a:xfrm rot="18214853">
            <a:off x="9028395" y="4659937"/>
            <a:ext cx="766369" cy="153251"/>
            <a:chOff x="4189445" y="2341984"/>
            <a:chExt cx="1065987" cy="334046"/>
          </a:xfrm>
        </p:grpSpPr>
        <p:cxnSp>
          <p:nvCxnSpPr>
            <p:cNvPr id="44" name="Straight Connector 43">
              <a:extLst>
                <a:ext uri="{FF2B5EF4-FFF2-40B4-BE49-F238E27FC236}">
                  <a16:creationId xmlns:a16="http://schemas.microsoft.com/office/drawing/2014/main" id="{65717BEB-288E-29B6-D75A-34DA8FD834C2}"/>
                </a:ext>
              </a:extLst>
            </p:cNvPr>
            <p:cNvCxnSpPr>
              <a:cxnSpLocks/>
            </p:cNvCxnSpPr>
            <p:nvPr/>
          </p:nvCxnSpPr>
          <p:spPr>
            <a:xfrm>
              <a:off x="4189445" y="2341984"/>
              <a:ext cx="609058" cy="90823"/>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242AD97-BBD7-C02D-82E4-B98C7A7FEEB5}"/>
                </a:ext>
              </a:extLst>
            </p:cNvPr>
            <p:cNvCxnSpPr>
              <a:cxnSpLocks/>
            </p:cNvCxnSpPr>
            <p:nvPr/>
          </p:nvCxnSpPr>
          <p:spPr>
            <a:xfrm>
              <a:off x="4589489" y="2599033"/>
              <a:ext cx="663445" cy="76997"/>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5910DD7A-BA0F-9D4C-C461-4C629649F3DD}"/>
                </a:ext>
              </a:extLst>
            </p:cNvPr>
            <p:cNvCxnSpPr>
              <a:cxnSpLocks/>
            </p:cNvCxnSpPr>
            <p:nvPr/>
          </p:nvCxnSpPr>
          <p:spPr>
            <a:xfrm flipH="1">
              <a:off x="4721902" y="2432807"/>
              <a:ext cx="76602" cy="90425"/>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081A84B-7C41-546C-8026-E6C70310919E}"/>
                </a:ext>
              </a:extLst>
            </p:cNvPr>
            <p:cNvCxnSpPr>
              <a:cxnSpLocks/>
            </p:cNvCxnSpPr>
            <p:nvPr/>
          </p:nvCxnSpPr>
          <p:spPr>
            <a:xfrm>
              <a:off x="4721902" y="2523232"/>
              <a:ext cx="533530" cy="15279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361C523C-33CD-0838-332E-9FD6D163F955}"/>
                </a:ext>
              </a:extLst>
            </p:cNvPr>
            <p:cNvCxnSpPr>
              <a:cxnSpLocks/>
            </p:cNvCxnSpPr>
            <p:nvPr/>
          </p:nvCxnSpPr>
          <p:spPr>
            <a:xfrm>
              <a:off x="4189445" y="2341984"/>
              <a:ext cx="489985" cy="153878"/>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E9D4BB20-8926-0E40-D57B-CDB6835C4BDA}"/>
                </a:ext>
              </a:extLst>
            </p:cNvPr>
            <p:cNvCxnSpPr>
              <a:cxnSpLocks/>
            </p:cNvCxnSpPr>
            <p:nvPr/>
          </p:nvCxnSpPr>
          <p:spPr>
            <a:xfrm flipH="1">
              <a:off x="4589489" y="2495862"/>
              <a:ext cx="89941" cy="103171"/>
            </a:xfrm>
            <a:prstGeom prst="line">
              <a:avLst/>
            </a:prstGeom>
            <a:ln>
              <a:solidFill>
                <a:srgbClr val="0568AE"/>
              </a:solidFill>
            </a:ln>
          </p:spPr>
          <p:style>
            <a:lnRef idx="1">
              <a:schemeClr val="accent1"/>
            </a:lnRef>
            <a:fillRef idx="0">
              <a:schemeClr val="accent1"/>
            </a:fillRef>
            <a:effectRef idx="0">
              <a:schemeClr val="accent1"/>
            </a:effectRef>
            <a:fontRef idx="minor">
              <a:schemeClr val="tx1"/>
            </a:fontRef>
          </p:style>
        </p:cxnSp>
      </p:grpSp>
      <p:pic>
        <p:nvPicPr>
          <p:cNvPr id="51" name="Graphic 50" descr="Fire with solid fill">
            <a:extLst>
              <a:ext uri="{FF2B5EF4-FFF2-40B4-BE49-F238E27FC236}">
                <a16:creationId xmlns:a16="http://schemas.microsoft.com/office/drawing/2014/main" id="{0EAA5329-E0C3-E25A-C1D9-79F226DE4ED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68686" y="4296141"/>
            <a:ext cx="464735" cy="464735"/>
          </a:xfrm>
          <a:prstGeom prst="rect">
            <a:avLst/>
          </a:prstGeom>
        </p:spPr>
      </p:pic>
      <p:pic>
        <p:nvPicPr>
          <p:cNvPr id="52" name="Graphic 51" descr="Fire with solid fill">
            <a:extLst>
              <a:ext uri="{FF2B5EF4-FFF2-40B4-BE49-F238E27FC236}">
                <a16:creationId xmlns:a16="http://schemas.microsoft.com/office/drawing/2014/main" id="{968B972A-AC47-0014-D08A-F2CB0B793AD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189388" y="3931319"/>
            <a:ext cx="464735" cy="464735"/>
          </a:xfrm>
          <a:prstGeom prst="rect">
            <a:avLst/>
          </a:prstGeom>
        </p:spPr>
      </p:pic>
      <p:pic>
        <p:nvPicPr>
          <p:cNvPr id="53" name="Graphic 52" descr="Fire with solid fill">
            <a:extLst>
              <a:ext uri="{FF2B5EF4-FFF2-40B4-BE49-F238E27FC236}">
                <a16:creationId xmlns:a16="http://schemas.microsoft.com/office/drawing/2014/main" id="{4919A6DF-145E-1D0C-32FF-B4EE192E2A6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457233" y="5011523"/>
            <a:ext cx="464735" cy="464735"/>
          </a:xfrm>
          <a:prstGeom prst="rect">
            <a:avLst/>
          </a:prstGeom>
        </p:spPr>
      </p:pic>
      <p:pic>
        <p:nvPicPr>
          <p:cNvPr id="54" name="Graphic 53" descr="Fire with solid fill">
            <a:extLst>
              <a:ext uri="{FF2B5EF4-FFF2-40B4-BE49-F238E27FC236}">
                <a16:creationId xmlns:a16="http://schemas.microsoft.com/office/drawing/2014/main" id="{BD1E6DB5-7FED-E2CD-3379-6D53CC16B7A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6746091" y="4260440"/>
            <a:ext cx="464735" cy="464735"/>
          </a:xfrm>
          <a:prstGeom prst="rect">
            <a:avLst/>
          </a:prstGeom>
        </p:spPr>
      </p:pic>
      <p:pic>
        <p:nvPicPr>
          <p:cNvPr id="55" name="Graphic 54" descr="Fire with solid fill">
            <a:extLst>
              <a:ext uri="{FF2B5EF4-FFF2-40B4-BE49-F238E27FC236}">
                <a16:creationId xmlns:a16="http://schemas.microsoft.com/office/drawing/2014/main" id="{C128B68A-B398-4DFA-ED7E-63D23969AF4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295055" y="4587102"/>
            <a:ext cx="435548" cy="435548"/>
          </a:xfrm>
          <a:prstGeom prst="rect">
            <a:avLst/>
          </a:prstGeom>
        </p:spPr>
      </p:pic>
      <p:pic>
        <p:nvPicPr>
          <p:cNvPr id="56" name="Graphic 55" descr="Fire with solid fill">
            <a:extLst>
              <a:ext uri="{FF2B5EF4-FFF2-40B4-BE49-F238E27FC236}">
                <a16:creationId xmlns:a16="http://schemas.microsoft.com/office/drawing/2014/main" id="{91B42E0E-8732-5A2A-C467-C707852800C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989711" y="4682419"/>
            <a:ext cx="464735" cy="464735"/>
          </a:xfrm>
          <a:prstGeom prst="rect">
            <a:avLst/>
          </a:prstGeom>
        </p:spPr>
      </p:pic>
      <p:pic>
        <p:nvPicPr>
          <p:cNvPr id="57" name="Graphic 56" descr="Fire with solid fill">
            <a:extLst>
              <a:ext uri="{FF2B5EF4-FFF2-40B4-BE49-F238E27FC236}">
                <a16:creationId xmlns:a16="http://schemas.microsoft.com/office/drawing/2014/main" id="{F360070F-48D3-331E-F967-B914576FD22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659973" y="4742263"/>
            <a:ext cx="464735" cy="464735"/>
          </a:xfrm>
          <a:prstGeom prst="rect">
            <a:avLst/>
          </a:prstGeom>
        </p:spPr>
      </p:pic>
    </p:spTree>
    <p:extLst>
      <p:ext uri="{BB962C8B-B14F-4D97-AF65-F5344CB8AC3E}">
        <p14:creationId xmlns:p14="http://schemas.microsoft.com/office/powerpoint/2010/main" val="2795061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BEC1023-2605-E9E8-A255-C81016B1D837}"/>
              </a:ext>
            </a:extLst>
          </p:cNvPr>
          <p:cNvSpPr>
            <a:spLocks noGrp="1"/>
          </p:cNvSpPr>
          <p:nvPr>
            <p:ph type="title"/>
          </p:nvPr>
        </p:nvSpPr>
        <p:spPr/>
        <p:txBody>
          <a:bodyPr/>
          <a:lstStyle/>
          <a:p>
            <a:r>
              <a:rPr lang="en-US" dirty="0"/>
              <a:t>Proposal</a:t>
            </a:r>
          </a:p>
        </p:txBody>
      </p:sp>
    </p:spTree>
    <p:extLst>
      <p:ext uri="{BB962C8B-B14F-4D97-AF65-F5344CB8AC3E}">
        <p14:creationId xmlns:p14="http://schemas.microsoft.com/office/powerpoint/2010/main" val="52731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25D73F-DFD7-2139-83E1-5852AB2A7CB3}"/>
              </a:ext>
            </a:extLst>
          </p:cNvPr>
          <p:cNvSpPr>
            <a:spLocks noGrp="1"/>
          </p:cNvSpPr>
          <p:nvPr>
            <p:ph type="title"/>
          </p:nvPr>
        </p:nvSpPr>
        <p:spPr/>
        <p:txBody>
          <a:bodyPr/>
          <a:lstStyle/>
          <a:p>
            <a:r>
              <a:rPr lang="en-US" dirty="0"/>
              <a:t>Proposed Change 1</a:t>
            </a:r>
          </a:p>
        </p:txBody>
      </p:sp>
      <p:sp>
        <p:nvSpPr>
          <p:cNvPr id="3" name="Text Placeholder 2">
            <a:extLst>
              <a:ext uri="{FF2B5EF4-FFF2-40B4-BE49-F238E27FC236}">
                <a16:creationId xmlns:a16="http://schemas.microsoft.com/office/drawing/2014/main" id="{0CC62B36-E838-3222-4E05-6EE2AA24D3C1}"/>
              </a:ext>
            </a:extLst>
          </p:cNvPr>
          <p:cNvSpPr>
            <a:spLocks noGrp="1"/>
          </p:cNvSpPr>
          <p:nvPr>
            <p:ph type="body" sz="quarter" idx="10"/>
          </p:nvPr>
        </p:nvSpPr>
        <p:spPr>
          <a:xfrm>
            <a:off x="205483" y="1839074"/>
            <a:ext cx="11640620" cy="4287406"/>
          </a:xfrm>
        </p:spPr>
        <p:txBody>
          <a:bodyPr>
            <a:normAutofit fontScale="92500"/>
          </a:bodyPr>
          <a:lstStyle/>
          <a:p>
            <a:r>
              <a:rPr lang="en-US" dirty="0"/>
              <a:t>Considering this use case (and the two </a:t>
            </a:r>
            <a:r>
              <a:rPr lang="en-US"/>
              <a:t>in the Annex), </a:t>
            </a:r>
            <a:r>
              <a:rPr lang="en-US" dirty="0"/>
              <a:t>and the lack </a:t>
            </a:r>
            <a:r>
              <a:rPr lang="en-US"/>
              <a:t>of requirements (see Annex) </a:t>
            </a:r>
            <a:r>
              <a:rPr lang="en-US" dirty="0"/>
              <a:t>to support these use cases there is a need to update the requirements in TS22.280 for Off-network UE-to-UE to include multi-hop capability.</a:t>
            </a:r>
          </a:p>
          <a:p>
            <a:r>
              <a:rPr lang="en-US" dirty="0"/>
              <a:t>Proposed changes to TS22.280 are:</a:t>
            </a:r>
          </a:p>
          <a:p>
            <a:pPr marL="0" marR="0" indent="0" hangingPunct="0">
              <a:spcBef>
                <a:spcPts val="600"/>
              </a:spcBef>
              <a:spcAft>
                <a:spcPts val="900"/>
              </a:spcAft>
              <a:buNone/>
            </a:pPr>
            <a:r>
              <a:rPr lang="en-US" dirty="0"/>
              <a:t> </a:t>
            </a:r>
            <a:r>
              <a:rPr lang="en-GB" sz="1800" b="1" dirty="0">
                <a:effectLst/>
                <a:latin typeface="Arial" panose="020B0604020202020204" pitchFamily="34" charset="0"/>
                <a:cs typeface="Times New Roman" panose="02020603050405020304" pitchFamily="18" charset="0"/>
              </a:rPr>
              <a:t>7.15.1	Private Communications</a:t>
            </a:r>
            <a:endParaRPr lang="en-US" sz="1800" b="1" dirty="0">
              <a:effectLst/>
              <a:latin typeface="Arial" panose="020B0604020202020204" pitchFamily="34" charset="0"/>
              <a:cs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[R-7.15.1-001] The Off-Network MCX Service shall provide a means by which the MCX User of a (source) UE can make a Private Communication to the MCX User of a (target) UE via </a:t>
            </a:r>
            <a:r>
              <a:rPr lang="en-GB" sz="1800" dirty="0">
                <a:solidFill>
                  <a:srgbClr val="FF0000"/>
                </a:solidFill>
                <a:effectLst/>
                <a:latin typeface="Times New Roman" panose="02020603050405020304" pitchFamily="18" charset="0"/>
                <a:ea typeface="Times New Roman" panose="02020603050405020304" pitchFamily="18" charset="0"/>
              </a:rPr>
              <a:t>one or more </a:t>
            </a:r>
            <a:r>
              <a:rPr lang="en-GB" sz="1800" strike="sngStrike" dirty="0">
                <a:solidFill>
                  <a:srgbClr val="FF0000"/>
                </a:solidFill>
                <a:effectLst/>
                <a:latin typeface="Times New Roman" panose="02020603050405020304" pitchFamily="18" charset="0"/>
                <a:ea typeface="Times New Roman" panose="02020603050405020304" pitchFamily="18" charset="0"/>
              </a:rPr>
              <a:t>a</a:t>
            </a:r>
            <a:r>
              <a:rPr lang="en-GB" sz="1800" dirty="0">
                <a:solidFill>
                  <a:srgbClr val="FF0000"/>
                </a:solidFill>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ProSe UE-to-UE Relay</a:t>
            </a:r>
            <a:r>
              <a:rPr lang="en-GB" sz="1800" dirty="0">
                <a:solidFill>
                  <a:srgbClr val="FF0000"/>
                </a:solidFill>
                <a:effectLst/>
                <a:latin typeface="Times New Roman" panose="02020603050405020304" pitchFamily="18" charset="0"/>
                <a:ea typeface="Times New Roman" panose="02020603050405020304" pitchFamily="18" charset="0"/>
              </a:rPr>
              <a:t>s</a:t>
            </a:r>
            <a:r>
              <a:rPr lang="en-GB" sz="1800" dirty="0">
                <a:effectLst/>
                <a:latin typeface="Times New Roman" panose="02020603050405020304" pitchFamily="18" charset="0"/>
                <a:ea typeface="Times New Roman" panose="02020603050405020304" pitchFamily="18" charset="0"/>
              </a:rPr>
              <a:t>.</a:t>
            </a:r>
            <a:endParaRPr lang="en-US" sz="1800" dirty="0">
              <a:effectLst/>
              <a:latin typeface="Times New Roman" panose="02020603050405020304" pitchFamily="18" charset="0"/>
              <a:ea typeface="Times New Roman" panose="02020603050405020304" pitchFamily="18" charset="0"/>
            </a:endParaRPr>
          </a:p>
          <a:p>
            <a:pPr marL="0" marR="0" indent="0" hangingPunct="0">
              <a:spcBef>
                <a:spcPts val="600"/>
              </a:spcBef>
              <a:spcAft>
                <a:spcPts val="900"/>
              </a:spcAft>
              <a:buNone/>
            </a:pPr>
            <a:r>
              <a:rPr lang="en-GB" sz="1800" b="1" dirty="0">
                <a:effectLst/>
                <a:latin typeface="Arial" panose="020B0604020202020204" pitchFamily="34" charset="0"/>
                <a:cs typeface="Times New Roman" panose="02020603050405020304" pitchFamily="18" charset="0"/>
              </a:rPr>
              <a:t>7.15.2	Group Communications</a:t>
            </a:r>
            <a:endParaRPr lang="en-US" sz="1800" b="1" dirty="0">
              <a:effectLst/>
              <a:latin typeface="Arial" panose="020B0604020202020204" pitchFamily="34" charset="0"/>
              <a:cs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[R-7.15.2-001] An MCX Service Administrator or authorized user shall be able to configure </a:t>
            </a:r>
            <a:r>
              <a:rPr lang="en-GB" sz="1800" dirty="0">
                <a:solidFill>
                  <a:srgbClr val="FF0000"/>
                </a:solidFill>
                <a:effectLst/>
                <a:latin typeface="Times New Roman" panose="02020603050405020304" pitchFamily="18" charset="0"/>
                <a:ea typeface="Times New Roman" panose="02020603050405020304" pitchFamily="18" charset="0"/>
              </a:rPr>
              <a:t>one or more </a:t>
            </a:r>
            <a:r>
              <a:rPr lang="en-GB" sz="1800" strike="sngStrike" dirty="0">
                <a:solidFill>
                  <a:srgbClr val="FF0000"/>
                </a:solidFill>
                <a:effectLst/>
                <a:latin typeface="Times New Roman" panose="02020603050405020304" pitchFamily="18" charset="0"/>
                <a:ea typeface="Times New Roman" panose="02020603050405020304" pitchFamily="18" charset="0"/>
              </a:rPr>
              <a:t>a</a:t>
            </a:r>
            <a:r>
              <a:rPr lang="en-GB" sz="1800" dirty="0">
                <a:effectLst/>
                <a:latin typeface="Times New Roman" panose="02020603050405020304" pitchFamily="18" charset="0"/>
                <a:ea typeface="Times New Roman" panose="02020603050405020304" pitchFamily="18" charset="0"/>
              </a:rPr>
              <a:t> ProSe-enabled UE</a:t>
            </a:r>
            <a:r>
              <a:rPr lang="en-GB" sz="1800" dirty="0">
                <a:solidFill>
                  <a:srgbClr val="FF0000"/>
                </a:solidFill>
                <a:effectLst/>
                <a:latin typeface="Times New Roman" panose="02020603050405020304" pitchFamily="18" charset="0"/>
                <a:ea typeface="Times New Roman" panose="02020603050405020304" pitchFamily="18" charset="0"/>
              </a:rPr>
              <a:t>s</a:t>
            </a:r>
            <a:r>
              <a:rPr lang="en-GB" sz="1800" dirty="0">
                <a:effectLst/>
                <a:latin typeface="Times New Roman" panose="02020603050405020304" pitchFamily="18" charset="0"/>
                <a:ea typeface="Times New Roman" panose="02020603050405020304" pitchFamily="18" charset="0"/>
              </a:rPr>
              <a:t>, authorized to act as a ProSe UE-to-UE Relay, to relay any received MCX </a:t>
            </a: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Service transmissions for one (or more) specified MCX Service Groups </a:t>
            </a:r>
            <a:r>
              <a:rPr lang="en-GB" sz="1800" dirty="0">
                <a:solidFill>
                  <a:srgbClr val="FF0000"/>
                </a:solidFill>
                <a:effectLst/>
                <a:latin typeface="Times New Roman" panose="02020603050405020304" pitchFamily="18" charset="0"/>
                <a:ea typeface="Gulim" panose="020B0600000101010101" pitchFamily="34" charset="-127"/>
                <a:cs typeface="Times New Roman" panose="02020603050405020304" pitchFamily="18" charset="0"/>
              </a:rPr>
              <a:t>via one or more ProSe UE-to-UE Relay</a:t>
            </a:r>
            <a:r>
              <a:rPr lang="en-GB" sz="1800" dirty="0">
                <a:effectLst/>
                <a:latin typeface="Times New Roman" panose="02020603050405020304" pitchFamily="18" charset="0"/>
                <a:ea typeface="Times New Roman" panose="02020603050405020304" pitchFamily="18" charset="0"/>
                <a:cs typeface="Times New Roman" panose="02020603050405020304" pitchFamily="18" charset="0"/>
              </a:rPr>
              <a:t>.</a:t>
            </a:r>
          </a:p>
          <a:p>
            <a:pPr lvl="1"/>
            <a:endParaRPr lang="en-US" dirty="0"/>
          </a:p>
        </p:txBody>
      </p:sp>
    </p:spTree>
    <p:extLst>
      <p:ext uri="{BB962C8B-B14F-4D97-AF65-F5344CB8AC3E}">
        <p14:creationId xmlns:p14="http://schemas.microsoft.com/office/powerpoint/2010/main" val="34637755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78E22-83AF-6F05-045D-2BF6908DAA4D}"/>
              </a:ext>
            </a:extLst>
          </p:cNvPr>
          <p:cNvSpPr>
            <a:spLocks noGrp="1"/>
          </p:cNvSpPr>
          <p:nvPr>
            <p:ph type="title"/>
          </p:nvPr>
        </p:nvSpPr>
        <p:spPr/>
        <p:txBody>
          <a:bodyPr/>
          <a:lstStyle/>
          <a:p>
            <a:r>
              <a:rPr lang="en-US"/>
              <a:t>Proposed Change </a:t>
            </a:r>
            <a:r>
              <a:rPr lang="en-US" dirty="0"/>
              <a:t>2</a:t>
            </a:r>
          </a:p>
        </p:txBody>
      </p:sp>
      <p:sp>
        <p:nvSpPr>
          <p:cNvPr id="3" name="Text Placeholder 2">
            <a:extLst>
              <a:ext uri="{FF2B5EF4-FFF2-40B4-BE49-F238E27FC236}">
                <a16:creationId xmlns:a16="http://schemas.microsoft.com/office/drawing/2014/main" id="{635139AB-0E2C-22D9-A998-BAD8808C4E53}"/>
              </a:ext>
            </a:extLst>
          </p:cNvPr>
          <p:cNvSpPr>
            <a:spLocks noGrp="1"/>
          </p:cNvSpPr>
          <p:nvPr>
            <p:ph type="body" sz="quarter" idx="10"/>
          </p:nvPr>
        </p:nvSpPr>
        <p:spPr>
          <a:xfrm>
            <a:off x="150471" y="1808252"/>
            <a:ext cx="11794602" cy="4523100"/>
          </a:xfrm>
        </p:spPr>
        <p:txBody>
          <a:bodyPr>
            <a:normAutofit fontScale="62500" lnSpcReduction="20000"/>
          </a:bodyPr>
          <a:lstStyle/>
          <a:p>
            <a:r>
              <a:rPr lang="en-US" dirty="0"/>
              <a:t>To stay aligned with current working processes, update TS22.261 to include the changes in Proposal 1 in TS22.280</a:t>
            </a:r>
          </a:p>
          <a:p>
            <a:r>
              <a:rPr lang="en-US" dirty="0"/>
              <a:t>Changes to TS22.261</a:t>
            </a:r>
          </a:p>
          <a:p>
            <a:pPr marL="0" marR="0" indent="0" hangingPunct="0">
              <a:spcBef>
                <a:spcPts val="600"/>
              </a:spcBef>
              <a:spcAft>
                <a:spcPts val="900"/>
              </a:spcAft>
              <a:buNone/>
            </a:pPr>
            <a:r>
              <a:rPr lang="en-GB" sz="1800" b="1" dirty="0">
                <a:effectLst/>
                <a:latin typeface="Arial" panose="020B0604020202020204" pitchFamily="34" charset="0"/>
                <a:cs typeface="Times New Roman" panose="02020603050405020304" pitchFamily="18" charset="0"/>
              </a:rPr>
              <a:t>6.9.1	Description</a:t>
            </a:r>
            <a:endParaRPr lang="en-US" sz="1800" b="1" dirty="0">
              <a:effectLst/>
              <a:latin typeface="Arial" panose="020B0604020202020204" pitchFamily="34" charset="0"/>
              <a:cs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The UE (remote UE) can connect to the network directly (direct network connection), connect using another UE as a relay UE (indirect network connection), or connect using both direct and indirect connections. Relay UEs can be used in many different scenarios and verticals (</a:t>
            </a:r>
            <a:r>
              <a:rPr lang="en-GB" sz="1800" dirty="0" err="1">
                <a:effectLst/>
                <a:latin typeface="Times New Roman" panose="02020603050405020304" pitchFamily="18" charset="0"/>
                <a:ea typeface="Times New Roman" panose="02020603050405020304" pitchFamily="18" charset="0"/>
              </a:rPr>
              <a:t>inHome</a:t>
            </a:r>
            <a:r>
              <a:rPr lang="en-GB" sz="1800" dirty="0">
                <a:effectLst/>
                <a:latin typeface="Times New Roman" panose="02020603050405020304" pitchFamily="18" charset="0"/>
                <a:ea typeface="Times New Roman" panose="02020603050405020304" pitchFamily="18" charset="0"/>
              </a:rPr>
              <a:t>, </a:t>
            </a:r>
            <a:r>
              <a:rPr lang="en-GB" sz="1800" dirty="0" err="1">
                <a:effectLst/>
                <a:latin typeface="Times New Roman" panose="02020603050405020304" pitchFamily="18" charset="0"/>
                <a:ea typeface="Times New Roman" panose="02020603050405020304" pitchFamily="18" charset="0"/>
              </a:rPr>
              <a:t>SmartFarming</a:t>
            </a:r>
            <a:r>
              <a:rPr lang="en-GB" sz="1800" dirty="0">
                <a:effectLst/>
                <a:latin typeface="Times New Roman" panose="02020603050405020304" pitchFamily="18" charset="0"/>
                <a:ea typeface="Times New Roman" panose="02020603050405020304" pitchFamily="18" charset="0"/>
              </a:rPr>
              <a:t>, </a:t>
            </a:r>
            <a:r>
              <a:rPr lang="en-GB" sz="1800" dirty="0" err="1">
                <a:effectLst/>
                <a:latin typeface="Times New Roman" panose="02020603050405020304" pitchFamily="18" charset="0"/>
                <a:ea typeface="Times New Roman" panose="02020603050405020304" pitchFamily="18" charset="0"/>
              </a:rPr>
              <a:t>SmartFactories</a:t>
            </a:r>
            <a:r>
              <a:rPr lang="en-GB" sz="1800" dirty="0">
                <a:effectLst/>
                <a:latin typeface="Times New Roman" panose="02020603050405020304" pitchFamily="18" charset="0"/>
                <a:ea typeface="Times New Roman" panose="02020603050405020304" pitchFamily="18" charset="0"/>
              </a:rPr>
              <a:t>, Public Safety and others). In these cases, the use of relays UEs can be used to improve the energy efficiency and coverage of the system. </a:t>
            </a:r>
            <a:endParaRPr lang="en-US" sz="1800" dirty="0">
              <a:effectLst/>
              <a:latin typeface="Times New Roman" panose="02020603050405020304" pitchFamily="18" charset="0"/>
              <a:ea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 Remote UEs can be anything from simple wearables, such as sensors embedded in clothing, to a more sophisticated wearable UE monitoring biometrics. They can also be non-wearable UEs that communicate in a Personal Area Network such as a set of home appliances (e.g. smart thermostat and entry key), or the electronic UEs in an office setting (e.g. smart printers), or a smart flower pot that can be remotely activated to water the plant. </a:t>
            </a:r>
            <a:endParaRPr lang="en-US" sz="1800" dirty="0">
              <a:effectLst/>
              <a:latin typeface="Times New Roman" panose="02020603050405020304" pitchFamily="18" charset="0"/>
              <a:ea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When a remote UE is attempting to establish an indirect network connection, there might be several relay UEs that are available in proximity and supporting selection procedures of an appropriate relay UE among the available relay UEs is needed.</a:t>
            </a:r>
            <a:endParaRPr lang="en-US" sz="1800" dirty="0">
              <a:effectLst/>
              <a:latin typeface="Times New Roman" panose="02020603050405020304" pitchFamily="18" charset="0"/>
              <a:ea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Indirect network connection covers the use of relay UEs for connecting a remote UE to the 3GPP network. </a:t>
            </a:r>
            <a:r>
              <a:rPr lang="en-GB" sz="1800" dirty="0">
                <a:solidFill>
                  <a:srgbClr val="FF0000"/>
                </a:solidFill>
                <a:effectLst/>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There can be one or more relay UE(s) (more than one hop) between the network and the remote UE.</a:t>
            </a:r>
          </a:p>
          <a:p>
            <a:pPr marL="0" marR="0" indent="0" hangingPunct="0">
              <a:spcBef>
                <a:spcPts val="0"/>
              </a:spcBef>
              <a:spcAft>
                <a:spcPts val="900"/>
              </a:spcAft>
              <a:buNone/>
            </a:pPr>
            <a:r>
              <a:rPr lang="en-US" sz="1800" dirty="0">
                <a:solidFill>
                  <a:srgbClr val="FF0000"/>
                </a:solidFill>
                <a:effectLst/>
                <a:latin typeface="Times New Roman" panose="02020603050405020304" pitchFamily="18" charset="0"/>
                <a:ea typeface="Times New Roman" panose="02020603050405020304" pitchFamily="18" charset="0"/>
              </a:rPr>
              <a:t>A relay UE can also be used to connect two remote UEs using direct connection.  There can be one or more relay UE(s) (more than one hop) between the two remote UEs</a:t>
            </a:r>
            <a:r>
              <a:rPr lang="en-US" sz="1800" dirty="0">
                <a:effectLst/>
                <a:latin typeface="Times New Roman" panose="02020603050405020304" pitchFamily="18" charset="0"/>
                <a:ea typeface="Times New Roman" panose="02020603050405020304" pitchFamily="18" charset="0"/>
              </a:rPr>
              <a:t>.</a:t>
            </a:r>
          </a:p>
          <a:p>
            <a:pPr marL="0" marR="0" indent="0" hangingPunct="0">
              <a:spcBef>
                <a:spcPts val="600"/>
              </a:spcBef>
              <a:spcAft>
                <a:spcPts val="900"/>
              </a:spcAft>
              <a:buNone/>
            </a:pPr>
            <a:r>
              <a:rPr lang="en-GB" sz="1800" b="1" dirty="0">
                <a:effectLst/>
                <a:latin typeface="Arial" panose="020B0604020202020204" pitchFamily="34" charset="0"/>
                <a:cs typeface="Times New Roman" panose="02020603050405020304" pitchFamily="18" charset="0"/>
              </a:rPr>
              <a:t>6.9.2	Requirements </a:t>
            </a:r>
            <a:r>
              <a:rPr lang="en-GB" sz="1800" b="1" dirty="0">
                <a:solidFill>
                  <a:srgbClr val="FF0000"/>
                </a:solidFill>
                <a:effectLst/>
                <a:latin typeface="Arial" panose="020B0604020202020204" pitchFamily="34" charset="0"/>
                <a:cs typeface="Times New Roman" panose="02020603050405020304" pitchFamily="18" charset="0"/>
              </a:rPr>
              <a:t>on indirect network connection</a:t>
            </a:r>
            <a:endParaRPr lang="en-US" sz="1800" b="1" dirty="0">
              <a:solidFill>
                <a:srgbClr val="FF0000"/>
              </a:solidFill>
              <a:effectLst/>
              <a:latin typeface="Arial" panose="020B0604020202020204" pitchFamily="34" charset="0"/>
              <a:cs typeface="Times New Roman" panose="02020603050405020304" pitchFamily="18" charset="0"/>
            </a:endParaRPr>
          </a:p>
          <a:p>
            <a:pPr marL="0" marR="0" indent="0" hangingPunct="0">
              <a:spcBef>
                <a:spcPts val="0"/>
              </a:spcBef>
              <a:spcAft>
                <a:spcPts val="900"/>
              </a:spcAft>
              <a:buNone/>
            </a:pPr>
            <a:r>
              <a:rPr lang="en-GB" sz="1800" dirty="0">
                <a:effectLst/>
                <a:latin typeface="Times New Roman" panose="02020603050405020304" pitchFamily="18" charset="0"/>
                <a:ea typeface="Times New Roman" panose="02020603050405020304" pitchFamily="18" charset="0"/>
              </a:rPr>
              <a:t>The following set of requirements complement the requirements listed in 3GPP TS 22.278 [5], clauses 7B and 7C and in 3GPP TS22.280 [x], clauses 7.15.1 and 7.15.2.</a:t>
            </a:r>
            <a:endParaRPr lang="en-US" sz="1800" dirty="0">
              <a:effectLst/>
              <a:latin typeface="Times New Roman" panose="02020603050405020304" pitchFamily="18" charset="0"/>
              <a:ea typeface="Times New Roman" panose="02020603050405020304" pitchFamily="18" charset="0"/>
            </a:endParaRPr>
          </a:p>
          <a:p>
            <a:pPr marL="0" marR="0" indent="0" hangingPunct="0">
              <a:spcBef>
                <a:spcPts val="600"/>
              </a:spcBef>
              <a:spcAft>
                <a:spcPts val="900"/>
              </a:spcAft>
              <a:buNone/>
            </a:pPr>
            <a:r>
              <a:rPr lang="en-GB" sz="1800" b="1" dirty="0">
                <a:solidFill>
                  <a:srgbClr val="FF0000"/>
                </a:solidFill>
                <a:effectLst/>
                <a:latin typeface="Arial" panose="020B0604020202020204" pitchFamily="34" charset="0"/>
                <a:cs typeface="Times New Roman" panose="02020603050405020304" pitchFamily="18" charset="0"/>
              </a:rPr>
              <a:t>6.9.3	Requirements on direct device communications</a:t>
            </a:r>
            <a:endParaRPr lang="en-US" sz="1800" dirty="0">
              <a:effectLst/>
              <a:latin typeface="Arial" panose="020B0604020202020204" pitchFamily="34" charset="0"/>
              <a:cs typeface="Times New Roman" panose="02020603050405020304" pitchFamily="18" charset="0"/>
            </a:endParaRPr>
          </a:p>
          <a:p>
            <a:pPr marL="0" marR="0" indent="0" hangingPunct="0">
              <a:spcBef>
                <a:spcPts val="0"/>
              </a:spcBef>
              <a:spcAft>
                <a:spcPts val="900"/>
              </a:spcAft>
              <a:buNone/>
            </a:pPr>
            <a:r>
              <a:rPr lang="en-US" sz="1800" dirty="0">
                <a:solidFill>
                  <a:srgbClr val="FF0000"/>
                </a:solidFill>
                <a:effectLst/>
                <a:latin typeface="Times New Roman" panose="02020603050405020304" pitchFamily="18" charset="0"/>
                <a:ea typeface="Times New Roman" panose="02020603050405020304" pitchFamily="18" charset="0"/>
              </a:rPr>
              <a:t>The following set of requirements complement the requirements listed in 3GPP TS22.278 [5], clause 7A.</a:t>
            </a:r>
          </a:p>
          <a:p>
            <a:pPr marL="0" marR="0" indent="0" hangingPunct="0">
              <a:spcBef>
                <a:spcPts val="0"/>
              </a:spcBef>
              <a:spcAft>
                <a:spcPts val="900"/>
              </a:spcAft>
              <a:buNone/>
            </a:pPr>
            <a:r>
              <a:rPr lang="en-US" sz="1800" dirty="0">
                <a:solidFill>
                  <a:srgbClr val="FF0000"/>
                </a:solidFill>
                <a:effectLst/>
                <a:latin typeface="Times New Roman" panose="02020603050405020304" pitchFamily="18" charset="0"/>
                <a:ea typeface="Times New Roman" panose="02020603050405020304" pitchFamily="18" charset="0"/>
              </a:rPr>
              <a:t>The 5G system shall support the relaying of traffic between two remote UEs using direct device connection via one or more relay UE(s) (one or more hops, assuming single path), while in coverage, out-of-coverage, or partial coverage.</a:t>
            </a:r>
          </a:p>
        </p:txBody>
      </p:sp>
    </p:spTree>
    <p:extLst>
      <p:ext uri="{BB962C8B-B14F-4D97-AF65-F5344CB8AC3E}">
        <p14:creationId xmlns:p14="http://schemas.microsoft.com/office/powerpoint/2010/main" val="2366690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2A3A3A0-647C-63A2-EB19-8ACE8A55A461}"/>
              </a:ext>
            </a:extLst>
          </p:cNvPr>
          <p:cNvSpPr>
            <a:spLocks noGrp="1"/>
          </p:cNvSpPr>
          <p:nvPr>
            <p:ph type="title"/>
          </p:nvPr>
        </p:nvSpPr>
        <p:spPr/>
        <p:txBody>
          <a:bodyPr/>
          <a:lstStyle/>
          <a:p>
            <a:r>
              <a:rPr lang="en-US" dirty="0"/>
              <a:t>Thank You</a:t>
            </a:r>
          </a:p>
        </p:txBody>
      </p:sp>
    </p:spTree>
    <p:extLst>
      <p:ext uri="{BB962C8B-B14F-4D97-AF65-F5344CB8AC3E}">
        <p14:creationId xmlns:p14="http://schemas.microsoft.com/office/powerpoint/2010/main" val="41128354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866B39-B475-5994-D522-37B6EC2A87DC}"/>
              </a:ext>
            </a:extLst>
          </p:cNvPr>
          <p:cNvSpPr>
            <a:spLocks noGrp="1"/>
          </p:cNvSpPr>
          <p:nvPr>
            <p:ph type="ctrTitle"/>
          </p:nvPr>
        </p:nvSpPr>
        <p:spPr/>
        <p:txBody>
          <a:bodyPr/>
          <a:lstStyle/>
          <a:p>
            <a:r>
              <a:rPr lang="en-US" dirty="0"/>
              <a:t>Annex A</a:t>
            </a:r>
          </a:p>
        </p:txBody>
      </p:sp>
    </p:spTree>
    <p:extLst>
      <p:ext uri="{BB962C8B-B14F-4D97-AF65-F5344CB8AC3E}">
        <p14:creationId xmlns:p14="http://schemas.microsoft.com/office/powerpoint/2010/main" val="2514531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descr="A city block">
            <a:extLst>
              <a:ext uri="{FF2B5EF4-FFF2-40B4-BE49-F238E27FC236}">
                <a16:creationId xmlns:a16="http://schemas.microsoft.com/office/drawing/2014/main" id="{33B1782F-8E7E-5DC6-2C3F-C7AA478E72E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97093" y="1685139"/>
            <a:ext cx="5327723" cy="3129095"/>
          </a:xfrm>
          <a:prstGeom prst="rect">
            <a:avLst/>
          </a:prstGeom>
        </p:spPr>
      </p:pic>
      <p:sp>
        <p:nvSpPr>
          <p:cNvPr id="2" name="Title 1">
            <a:extLst>
              <a:ext uri="{FF2B5EF4-FFF2-40B4-BE49-F238E27FC236}">
                <a16:creationId xmlns:a16="http://schemas.microsoft.com/office/drawing/2014/main" id="{0DF98096-FCD9-81F7-6E65-E64EBDC12337}"/>
              </a:ext>
            </a:extLst>
          </p:cNvPr>
          <p:cNvSpPr>
            <a:spLocks noGrp="1"/>
          </p:cNvSpPr>
          <p:nvPr>
            <p:ph type="title"/>
          </p:nvPr>
        </p:nvSpPr>
        <p:spPr/>
        <p:txBody>
          <a:bodyPr/>
          <a:lstStyle/>
          <a:p>
            <a:r>
              <a:rPr lang="en-US" dirty="0"/>
              <a:t>Use Case 2 – In-building no coverage</a:t>
            </a:r>
          </a:p>
        </p:txBody>
      </p:sp>
      <p:sp>
        <p:nvSpPr>
          <p:cNvPr id="3" name="Text Placeholder 2">
            <a:extLst>
              <a:ext uri="{FF2B5EF4-FFF2-40B4-BE49-F238E27FC236}">
                <a16:creationId xmlns:a16="http://schemas.microsoft.com/office/drawing/2014/main" id="{96538EE5-085F-C332-4686-4043B7097EA6}"/>
              </a:ext>
            </a:extLst>
          </p:cNvPr>
          <p:cNvSpPr>
            <a:spLocks noGrp="1"/>
          </p:cNvSpPr>
          <p:nvPr>
            <p:ph type="body" sz="quarter" idx="10"/>
          </p:nvPr>
        </p:nvSpPr>
        <p:spPr>
          <a:xfrm>
            <a:off x="236398" y="1840644"/>
            <a:ext cx="5544273" cy="4402410"/>
          </a:xfrm>
        </p:spPr>
        <p:txBody>
          <a:bodyPr>
            <a:normAutofit fontScale="85000" lnSpcReduction="10000"/>
          </a:bodyPr>
          <a:lstStyle/>
          <a:p>
            <a:r>
              <a:rPr lang="en-US" dirty="0"/>
              <a:t>Consider a situation where a fireman is in the back corner of a basement and has not connection to the network and needs to communicate with the on-scene commander at the street.</a:t>
            </a:r>
          </a:p>
          <a:p>
            <a:r>
              <a:rPr lang="en-US" dirty="0"/>
              <a:t>There could be a second fireman as the base of the steps and a third fireman at the top of the steps by the exterior door.</a:t>
            </a:r>
          </a:p>
          <a:p>
            <a:r>
              <a:rPr lang="en-US" dirty="0"/>
              <a:t>Multi-hop relay could allow the fireman in the back of the basement to have a mission critical communications with the onsite commander using multi-hop relay, even without network access.</a:t>
            </a:r>
          </a:p>
        </p:txBody>
      </p:sp>
      <p:pic>
        <p:nvPicPr>
          <p:cNvPr id="10" name="Graphic 9" descr="Firefighter female outline">
            <a:extLst>
              <a:ext uri="{FF2B5EF4-FFF2-40B4-BE49-F238E27FC236}">
                <a16:creationId xmlns:a16="http://schemas.microsoft.com/office/drawing/2014/main" id="{1EB604AB-E416-6D4E-3C11-7914AB58F0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29678" y="3515448"/>
            <a:ext cx="429674" cy="429674"/>
          </a:xfrm>
          <a:prstGeom prst="rect">
            <a:avLst/>
          </a:prstGeom>
        </p:spPr>
      </p:pic>
      <p:pic>
        <p:nvPicPr>
          <p:cNvPr id="11" name="Graphic 10" descr="Firefighter female outline">
            <a:extLst>
              <a:ext uri="{FF2B5EF4-FFF2-40B4-BE49-F238E27FC236}">
                <a16:creationId xmlns:a16="http://schemas.microsoft.com/office/drawing/2014/main" id="{0C43673D-4C95-A9CF-2492-A0B560F447F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276701" y="5114496"/>
            <a:ext cx="411292" cy="411292"/>
          </a:xfrm>
          <a:prstGeom prst="rect">
            <a:avLst/>
          </a:prstGeom>
        </p:spPr>
      </p:pic>
      <p:grpSp>
        <p:nvGrpSpPr>
          <p:cNvPr id="35" name="Group 34">
            <a:extLst>
              <a:ext uri="{FF2B5EF4-FFF2-40B4-BE49-F238E27FC236}">
                <a16:creationId xmlns:a16="http://schemas.microsoft.com/office/drawing/2014/main" id="{686473A4-06BF-B628-5FDF-00C9E17EB1CB}"/>
              </a:ext>
            </a:extLst>
          </p:cNvPr>
          <p:cNvGrpSpPr/>
          <p:nvPr/>
        </p:nvGrpSpPr>
        <p:grpSpPr>
          <a:xfrm rot="20315573">
            <a:off x="7065438" y="5207426"/>
            <a:ext cx="1150866" cy="310107"/>
            <a:chOff x="4189445" y="2341984"/>
            <a:chExt cx="1065987" cy="334046"/>
          </a:xfrm>
        </p:grpSpPr>
        <p:cxnSp>
          <p:nvCxnSpPr>
            <p:cNvPr id="36" name="Straight Connector 35">
              <a:extLst>
                <a:ext uri="{FF2B5EF4-FFF2-40B4-BE49-F238E27FC236}">
                  <a16:creationId xmlns:a16="http://schemas.microsoft.com/office/drawing/2014/main" id="{A79C0BF0-90E9-C6C0-DAFC-2B184A9779B6}"/>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B924613-6B5D-639B-D459-5E283D3427D7}"/>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B59BF7D-63FA-202C-2D63-30C305FFF318}"/>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4E17FDC-5C82-A59D-E03B-4C79BBD9351F}"/>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1D7CD909-7620-71F2-3814-899C70ECD6FB}"/>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227BCAD0-8CFF-EC68-AE4E-74F270491D31}"/>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2" name="Group 41">
            <a:extLst>
              <a:ext uri="{FF2B5EF4-FFF2-40B4-BE49-F238E27FC236}">
                <a16:creationId xmlns:a16="http://schemas.microsoft.com/office/drawing/2014/main" id="{7FABDF52-054A-514D-ECE2-9BC7DBB9E8ED}"/>
              </a:ext>
            </a:extLst>
          </p:cNvPr>
          <p:cNvGrpSpPr/>
          <p:nvPr/>
        </p:nvGrpSpPr>
        <p:grpSpPr>
          <a:xfrm rot="20697942">
            <a:off x="10504963" y="3638846"/>
            <a:ext cx="556605" cy="182877"/>
            <a:chOff x="4189445" y="2341984"/>
            <a:chExt cx="1065987" cy="334046"/>
          </a:xfrm>
        </p:grpSpPr>
        <p:cxnSp>
          <p:nvCxnSpPr>
            <p:cNvPr id="43" name="Straight Connector 42">
              <a:extLst>
                <a:ext uri="{FF2B5EF4-FFF2-40B4-BE49-F238E27FC236}">
                  <a16:creationId xmlns:a16="http://schemas.microsoft.com/office/drawing/2014/main" id="{5B2A3189-72F9-463B-5835-52ADCB20495A}"/>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25E7F9C-E064-AF8D-B048-68C52A1E00DC}"/>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D4E8CFF0-1ABC-145F-1CCC-B6A5CD7ED3E9}"/>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324D06A-F60E-56E8-E782-7A9A7642E6CB}"/>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CB2F7BA-2DA4-1E60-3D43-FD2D58F9C942}"/>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AAAC22FA-86A9-DACC-C73B-0DFEAF9848B9}"/>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49" name="Group 48">
            <a:extLst>
              <a:ext uri="{FF2B5EF4-FFF2-40B4-BE49-F238E27FC236}">
                <a16:creationId xmlns:a16="http://schemas.microsoft.com/office/drawing/2014/main" id="{F77B3C41-F3CB-5962-4A74-0D06AFA94479}"/>
              </a:ext>
            </a:extLst>
          </p:cNvPr>
          <p:cNvGrpSpPr/>
          <p:nvPr/>
        </p:nvGrpSpPr>
        <p:grpSpPr>
          <a:xfrm rot="19277894">
            <a:off x="9537867" y="4057551"/>
            <a:ext cx="706726" cy="144177"/>
            <a:chOff x="4189445" y="2341984"/>
            <a:chExt cx="1065987" cy="334046"/>
          </a:xfrm>
        </p:grpSpPr>
        <p:cxnSp>
          <p:nvCxnSpPr>
            <p:cNvPr id="50" name="Straight Connector 49">
              <a:extLst>
                <a:ext uri="{FF2B5EF4-FFF2-40B4-BE49-F238E27FC236}">
                  <a16:creationId xmlns:a16="http://schemas.microsoft.com/office/drawing/2014/main" id="{2B95E837-3C52-8799-ED1E-27AA3A51ACB0}"/>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A5E50C45-0C63-66AB-50F4-0B2A4CEB24E8}"/>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AE462F74-DAE5-8368-65B7-E7C98269CF38}"/>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C97DAEE4-5D70-42D4-1842-A8352019203A}"/>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85ECE279-099E-88F5-0C03-658B6EA12058}"/>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729A3B39-86F1-F8C5-E4CC-6D74DDE5D3BD}"/>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58" name="Graphic 57" descr="Firefighter female outline">
            <a:extLst>
              <a:ext uri="{FF2B5EF4-FFF2-40B4-BE49-F238E27FC236}">
                <a16:creationId xmlns:a16="http://schemas.microsoft.com/office/drawing/2014/main" id="{B3797B9B-6CCA-4FF6-44B3-E079213EA73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1007178" y="3451437"/>
            <a:ext cx="505598" cy="505598"/>
          </a:xfrm>
          <a:prstGeom prst="rect">
            <a:avLst/>
          </a:prstGeom>
        </p:spPr>
      </p:pic>
      <p:pic>
        <p:nvPicPr>
          <p:cNvPr id="59" name="Graphic 58" descr="Firefighter female outline">
            <a:extLst>
              <a:ext uri="{FF2B5EF4-FFF2-40B4-BE49-F238E27FC236}">
                <a16:creationId xmlns:a16="http://schemas.microsoft.com/office/drawing/2014/main" id="{BEE48F79-8275-B2FC-BFB3-A8E6783175D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62890" y="4104029"/>
            <a:ext cx="411292" cy="411292"/>
          </a:xfrm>
          <a:prstGeom prst="rect">
            <a:avLst/>
          </a:prstGeom>
        </p:spPr>
      </p:pic>
      <p:pic>
        <p:nvPicPr>
          <p:cNvPr id="60" name="Graphic 59" descr="Firefighter female outline">
            <a:extLst>
              <a:ext uri="{FF2B5EF4-FFF2-40B4-BE49-F238E27FC236}">
                <a16:creationId xmlns:a16="http://schemas.microsoft.com/office/drawing/2014/main" id="{8E48082E-A707-CA00-851A-3F4089FD0CB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660282" y="5214995"/>
            <a:ext cx="362798" cy="362798"/>
          </a:xfrm>
          <a:prstGeom prst="rect">
            <a:avLst/>
          </a:prstGeom>
        </p:spPr>
      </p:pic>
      <p:pic>
        <p:nvPicPr>
          <p:cNvPr id="61" name="Graphic 60" descr="Taxi with solid fill">
            <a:extLst>
              <a:ext uri="{FF2B5EF4-FFF2-40B4-BE49-F238E27FC236}">
                <a16:creationId xmlns:a16="http://schemas.microsoft.com/office/drawing/2014/main" id="{B80D7852-4633-5509-D1E0-71AA3178A52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352865" y="3278511"/>
            <a:ext cx="914400" cy="914400"/>
          </a:xfrm>
          <a:prstGeom prst="rect">
            <a:avLst/>
          </a:prstGeom>
        </p:spPr>
      </p:pic>
      <p:grpSp>
        <p:nvGrpSpPr>
          <p:cNvPr id="8" name="Group 7">
            <a:extLst>
              <a:ext uri="{FF2B5EF4-FFF2-40B4-BE49-F238E27FC236}">
                <a16:creationId xmlns:a16="http://schemas.microsoft.com/office/drawing/2014/main" id="{339A9135-8930-8AE2-3C07-DC48D002D7AA}"/>
              </a:ext>
            </a:extLst>
          </p:cNvPr>
          <p:cNvGrpSpPr/>
          <p:nvPr/>
        </p:nvGrpSpPr>
        <p:grpSpPr>
          <a:xfrm rot="18635068">
            <a:off x="8504345" y="4720207"/>
            <a:ext cx="771981" cy="260233"/>
            <a:chOff x="4189445" y="2341984"/>
            <a:chExt cx="1065987" cy="334046"/>
          </a:xfrm>
        </p:grpSpPr>
        <p:cxnSp>
          <p:nvCxnSpPr>
            <p:cNvPr id="13" name="Straight Connector 12">
              <a:extLst>
                <a:ext uri="{FF2B5EF4-FFF2-40B4-BE49-F238E27FC236}">
                  <a16:creationId xmlns:a16="http://schemas.microsoft.com/office/drawing/2014/main" id="{7EEB5276-0045-7E9E-677B-F8907B833C8D}"/>
                </a:ext>
              </a:extLst>
            </p:cNvPr>
            <p:cNvCxnSpPr>
              <a:cxnSpLocks/>
            </p:cNvCxnSpPr>
            <p:nvPr/>
          </p:nvCxnSpPr>
          <p:spPr>
            <a:xfrm>
              <a:off x="4189445" y="2341984"/>
              <a:ext cx="609058" cy="908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A61C3D2-CD94-3952-6C0A-F5174CD49AF7}"/>
                </a:ext>
              </a:extLst>
            </p:cNvPr>
            <p:cNvCxnSpPr>
              <a:cxnSpLocks/>
            </p:cNvCxnSpPr>
            <p:nvPr/>
          </p:nvCxnSpPr>
          <p:spPr>
            <a:xfrm>
              <a:off x="4589489" y="2599033"/>
              <a:ext cx="663445" cy="76997"/>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DC76E65-2250-A3A3-4484-39C00E0121B1}"/>
                </a:ext>
              </a:extLst>
            </p:cNvPr>
            <p:cNvCxnSpPr>
              <a:cxnSpLocks/>
            </p:cNvCxnSpPr>
            <p:nvPr/>
          </p:nvCxnSpPr>
          <p:spPr>
            <a:xfrm flipH="1">
              <a:off x="4721902" y="2432807"/>
              <a:ext cx="76602" cy="904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3918696D-563E-37B3-2369-013F29651ED2}"/>
                </a:ext>
              </a:extLst>
            </p:cNvPr>
            <p:cNvCxnSpPr>
              <a:cxnSpLocks/>
            </p:cNvCxnSpPr>
            <p:nvPr/>
          </p:nvCxnSpPr>
          <p:spPr>
            <a:xfrm>
              <a:off x="4721902" y="2523232"/>
              <a:ext cx="533530" cy="15279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019A8165-1323-0C01-CCD8-AC7681C92D53}"/>
                </a:ext>
              </a:extLst>
            </p:cNvPr>
            <p:cNvCxnSpPr>
              <a:cxnSpLocks/>
            </p:cNvCxnSpPr>
            <p:nvPr/>
          </p:nvCxnSpPr>
          <p:spPr>
            <a:xfrm>
              <a:off x="4189445" y="2341984"/>
              <a:ext cx="489985" cy="153878"/>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7CD12C1-0262-7A84-918E-C23F85592835}"/>
                </a:ext>
              </a:extLst>
            </p:cNvPr>
            <p:cNvCxnSpPr>
              <a:cxnSpLocks/>
            </p:cNvCxnSpPr>
            <p:nvPr/>
          </p:nvCxnSpPr>
          <p:spPr>
            <a:xfrm flipH="1">
              <a:off x="4589489" y="2495862"/>
              <a:ext cx="89941" cy="103171"/>
            </a:xfrm>
            <a:prstGeom prst="line">
              <a:avLst/>
            </a:prstGeom>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p14="http://schemas.microsoft.com/office/powerpoint/2010/main">
        <mc:Choice Requires="p14">
          <p:contentPart p14:bwMode="auto" r:id="rId8">
            <p14:nvContentPartPr>
              <p14:cNvPr id="23" name="Ink 22">
                <a:extLst>
                  <a:ext uri="{FF2B5EF4-FFF2-40B4-BE49-F238E27FC236}">
                    <a16:creationId xmlns:a16="http://schemas.microsoft.com/office/drawing/2014/main" id="{EC13970C-1407-0D2D-B5F2-288F826D7FBB}"/>
                  </a:ext>
                </a:extLst>
              </p14:cNvPr>
              <p14:cNvContentPartPr/>
              <p14:nvPr/>
            </p14:nvContentPartPr>
            <p14:xfrm>
              <a:off x="5984420" y="3890589"/>
              <a:ext cx="6293160" cy="132840"/>
            </p14:xfrm>
          </p:contentPart>
        </mc:Choice>
        <mc:Fallback xmlns="">
          <p:pic>
            <p:nvPicPr>
              <p:cNvPr id="23" name="Ink 22">
                <a:extLst>
                  <a:ext uri="{FF2B5EF4-FFF2-40B4-BE49-F238E27FC236}">
                    <a16:creationId xmlns:a16="http://schemas.microsoft.com/office/drawing/2014/main" id="{EC13970C-1407-0D2D-B5F2-288F826D7FBB}"/>
                  </a:ext>
                </a:extLst>
              </p:cNvPr>
              <p:cNvPicPr/>
              <p:nvPr/>
            </p:nvPicPr>
            <p:blipFill>
              <a:blip r:embed="rId9"/>
              <a:stretch>
                <a:fillRect/>
              </a:stretch>
            </p:blipFill>
            <p:spPr>
              <a:xfrm>
                <a:off x="5975419" y="3881565"/>
                <a:ext cx="6310801" cy="150528"/>
              </a:xfrm>
              <a:prstGeom prst="rect">
                <a:avLst/>
              </a:prstGeom>
            </p:spPr>
          </p:pic>
        </mc:Fallback>
      </mc:AlternateContent>
      <p:sp>
        <p:nvSpPr>
          <p:cNvPr id="24" name="TextBox 23">
            <a:extLst>
              <a:ext uri="{FF2B5EF4-FFF2-40B4-BE49-F238E27FC236}">
                <a16:creationId xmlns:a16="http://schemas.microsoft.com/office/drawing/2014/main" id="{AB601D15-42D6-F69C-C39C-EE5CA996A1AB}"/>
              </a:ext>
            </a:extLst>
          </p:cNvPr>
          <p:cNvSpPr txBox="1"/>
          <p:nvPr/>
        </p:nvSpPr>
        <p:spPr>
          <a:xfrm>
            <a:off x="7246991" y="3952973"/>
            <a:ext cx="1780937" cy="369332"/>
          </a:xfrm>
          <a:prstGeom prst="rect">
            <a:avLst/>
          </a:prstGeom>
          <a:noFill/>
        </p:spPr>
        <p:txBody>
          <a:bodyPr wrap="none" rtlCol="0">
            <a:spAutoFit/>
          </a:bodyPr>
          <a:lstStyle/>
          <a:p>
            <a:r>
              <a:rPr lang="en-US" dirty="0"/>
              <a:t>Basement Area 1</a:t>
            </a:r>
          </a:p>
        </p:txBody>
      </p:sp>
      <mc:AlternateContent xmlns:mc="http://schemas.openxmlformats.org/markup-compatibility/2006" xmlns:p14="http://schemas.microsoft.com/office/powerpoint/2010/main">
        <mc:Choice Requires="p14">
          <p:contentPart p14:bwMode="auto" r:id="rId10">
            <p14:nvContentPartPr>
              <p14:cNvPr id="27" name="Ink 26">
                <a:extLst>
                  <a:ext uri="{FF2B5EF4-FFF2-40B4-BE49-F238E27FC236}">
                    <a16:creationId xmlns:a16="http://schemas.microsoft.com/office/drawing/2014/main" id="{DFB3F601-F098-718B-6CD6-79A11BE7C8F0}"/>
                  </a:ext>
                </a:extLst>
              </p14:cNvPr>
              <p14:cNvContentPartPr/>
              <p14:nvPr/>
            </p14:nvContentPartPr>
            <p14:xfrm>
              <a:off x="6222020" y="4695549"/>
              <a:ext cx="5675760" cy="241560"/>
            </p14:xfrm>
          </p:contentPart>
        </mc:Choice>
        <mc:Fallback xmlns="">
          <p:pic>
            <p:nvPicPr>
              <p:cNvPr id="27" name="Ink 26">
                <a:extLst>
                  <a:ext uri="{FF2B5EF4-FFF2-40B4-BE49-F238E27FC236}">
                    <a16:creationId xmlns:a16="http://schemas.microsoft.com/office/drawing/2014/main" id="{DFB3F601-F098-718B-6CD6-79A11BE7C8F0}"/>
                  </a:ext>
                </a:extLst>
              </p:cNvPr>
              <p:cNvPicPr/>
              <p:nvPr/>
            </p:nvPicPr>
            <p:blipFill>
              <a:blip r:embed="rId11"/>
              <a:stretch>
                <a:fillRect/>
              </a:stretch>
            </p:blipFill>
            <p:spPr>
              <a:xfrm>
                <a:off x="6213020" y="4686549"/>
                <a:ext cx="5693400" cy="259200"/>
              </a:xfrm>
              <a:prstGeom prst="rect">
                <a:avLst/>
              </a:prstGeom>
            </p:spPr>
          </p:pic>
        </mc:Fallback>
      </mc:AlternateContent>
      <p:sp>
        <p:nvSpPr>
          <p:cNvPr id="63" name="TextBox 62">
            <a:extLst>
              <a:ext uri="{FF2B5EF4-FFF2-40B4-BE49-F238E27FC236}">
                <a16:creationId xmlns:a16="http://schemas.microsoft.com/office/drawing/2014/main" id="{A8C1E9E1-BF3E-0A5D-F9DD-68367825CA04}"/>
              </a:ext>
            </a:extLst>
          </p:cNvPr>
          <p:cNvSpPr txBox="1"/>
          <p:nvPr/>
        </p:nvSpPr>
        <p:spPr>
          <a:xfrm>
            <a:off x="9948110" y="4936376"/>
            <a:ext cx="1780937" cy="369332"/>
          </a:xfrm>
          <a:prstGeom prst="rect">
            <a:avLst/>
          </a:prstGeom>
          <a:noFill/>
        </p:spPr>
        <p:txBody>
          <a:bodyPr wrap="none" rtlCol="0">
            <a:spAutoFit/>
          </a:bodyPr>
          <a:lstStyle/>
          <a:p>
            <a:r>
              <a:rPr lang="en-US" dirty="0"/>
              <a:t>Basement Area 2</a:t>
            </a:r>
          </a:p>
        </p:txBody>
      </p:sp>
    </p:spTree>
    <p:extLst>
      <p:ext uri="{BB962C8B-B14F-4D97-AF65-F5344CB8AC3E}">
        <p14:creationId xmlns:p14="http://schemas.microsoft.com/office/powerpoint/2010/main" val="11277096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5373</TotalTime>
  <Words>1667</Words>
  <Application>Microsoft Office PowerPoint</Application>
  <PresentationFormat>Widescreen</PresentationFormat>
  <Paragraphs>93</Paragraphs>
  <Slides>13</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Arial</vt:lpstr>
      <vt:lpstr>Arial </vt:lpstr>
      <vt:lpstr>Calibri</vt:lpstr>
      <vt:lpstr>Calibri Light</vt:lpstr>
      <vt:lpstr>Times New Roman</vt:lpstr>
      <vt:lpstr>Office Theme</vt:lpstr>
      <vt:lpstr>Discussion on UE-to-UE Multi-hop Relay, use cases, and requirements </vt:lpstr>
      <vt:lpstr>Background – What is multi-hop Relay</vt:lpstr>
      <vt:lpstr>Use Case 1 – Remote wilderness</vt:lpstr>
      <vt:lpstr>Proposal</vt:lpstr>
      <vt:lpstr>Proposed Change 1</vt:lpstr>
      <vt:lpstr>Proposed Change 2</vt:lpstr>
      <vt:lpstr>Thank You</vt:lpstr>
      <vt:lpstr>Annex A</vt:lpstr>
      <vt:lpstr>Use Case 2 – In-building no coverage</vt:lpstr>
      <vt:lpstr>Use Case 3 – Search and Rescue</vt:lpstr>
      <vt:lpstr>Current Status of Requirements</vt:lpstr>
      <vt:lpstr>Background – Current Status of Requirements (TS22.261)</vt:lpstr>
      <vt:lpstr>Background – Current Status of Requirements (TS22.280)</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Alain Sultan</cp:lastModifiedBy>
  <cp:revision>602</cp:revision>
  <dcterms:created xsi:type="dcterms:W3CDTF">2010-02-05T13:52:04Z</dcterms:created>
  <dcterms:modified xsi:type="dcterms:W3CDTF">2023-05-17T08:44:35Z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