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19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353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smtClean="0"/>
              <a:t>[DRAFT] </a:t>
            </a:r>
            <a:r>
              <a:rPr lang="en-GB" b="1" smtClean="0"/>
              <a:t>FS_Metaverse</a:t>
            </a:r>
            <a:r>
              <a:rPr lang="en-GB" b="1" dirty="0" smtClean="0"/>
              <a:t> </a:t>
            </a:r>
            <a:r>
              <a:rPr lang="en-GB" b="1" dirty="0"/>
              <a:t>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r>
              <a:rPr lang="en-GB" sz="1200" dirty="0" err="1" smtClean="0"/>
              <a:t>TR</a:t>
            </a:r>
            <a:r>
              <a:rPr lang="en-GB" sz="1200" dirty="0" smtClean="0"/>
              <a:t> </a:t>
            </a:r>
            <a:r>
              <a:rPr lang="en-GB" sz="1200" dirty="0"/>
              <a:t>conclusions added.</a:t>
            </a:r>
            <a:endParaRPr lang="en-US" sz="1200" dirty="0"/>
          </a:p>
          <a:p>
            <a:r>
              <a:rPr lang="en-GB" sz="1200" dirty="0" smtClean="0"/>
              <a:t>Remaining </a:t>
            </a:r>
            <a:r>
              <a:rPr lang="en-GB" sz="1200" dirty="0"/>
              <a:t>Editor's Notes have been resolved.</a:t>
            </a:r>
            <a:endParaRPr lang="en-US" sz="1200" dirty="0"/>
          </a:p>
          <a:p>
            <a:r>
              <a:rPr lang="en-GB" sz="1200" dirty="0" smtClean="0"/>
              <a:t>The </a:t>
            </a:r>
            <a:r>
              <a:rPr lang="en-GB" sz="1200" dirty="0"/>
              <a:t>consolidation of potential requirements </a:t>
            </a:r>
            <a:r>
              <a:rPr lang="en-GB" sz="1200" dirty="0" smtClean="0"/>
              <a:t>and </a:t>
            </a:r>
            <a:r>
              <a:rPr lang="en-GB" sz="1200" dirty="0" err="1" smtClean="0"/>
              <a:t>KPIs</a:t>
            </a:r>
            <a:r>
              <a:rPr lang="en-GB" sz="1200" dirty="0" smtClean="0"/>
              <a:t> have </a:t>
            </a:r>
            <a:r>
              <a:rPr lang="en-GB" sz="1200" dirty="0"/>
              <a:t>been completed.</a:t>
            </a:r>
            <a:endParaRPr lang="en-US" sz="1200" dirty="0"/>
          </a:p>
          <a:p>
            <a:r>
              <a:rPr lang="en-GB" sz="1200" dirty="0" smtClean="0"/>
              <a:t>Clean </a:t>
            </a:r>
            <a:r>
              <a:rPr lang="en-GB" sz="1200" dirty="0"/>
              <a:t>up and clarification.</a:t>
            </a:r>
            <a:endParaRPr lang="en-US" sz="1200" dirty="0"/>
          </a:p>
          <a:p>
            <a:r>
              <a:rPr lang="en-GB" sz="1200" dirty="0" smtClean="0"/>
              <a:t>Additional </a:t>
            </a:r>
            <a:r>
              <a:rPr lang="en-GB" sz="1200" dirty="0"/>
              <a:t>requirements added (that previously were under discussion but not yet agreed</a:t>
            </a:r>
            <a:r>
              <a:rPr lang="en-GB" sz="1200" dirty="0" smtClean="0"/>
              <a:t>.)</a:t>
            </a:r>
            <a:endParaRPr lang="en-GB" sz="1200" i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 smtClean="0"/>
              <a:t>None – clean up </a:t>
            </a:r>
            <a:r>
              <a:rPr lang="en-US" sz="1200" dirty="0" err="1" smtClean="0"/>
              <a:t>CRs</a:t>
            </a:r>
            <a:r>
              <a:rPr lang="en-US" sz="1200" dirty="0" smtClean="0"/>
              <a:t> will be submitted to a future meeting</a:t>
            </a:r>
            <a:endParaRPr lang="en-US" sz="1200" dirty="0"/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 err="1" smtClean="0"/>
              <a:t>SA1#102</a:t>
            </a:r>
            <a:r>
              <a:rPr lang="en-US" sz="1200" dirty="0" smtClean="0"/>
              <a:t> </a:t>
            </a:r>
            <a:r>
              <a:rPr lang="en-US" sz="1200" dirty="0"/>
              <a:t>(mm/</a:t>
            </a:r>
            <a:r>
              <a:rPr lang="en-US" sz="1200" dirty="0" err="1"/>
              <a:t>yy</a:t>
            </a:r>
            <a:r>
              <a:rPr lang="en-US" sz="1200" dirty="0"/>
              <a:t>): </a:t>
            </a:r>
            <a:r>
              <a:rPr lang="en-US" sz="1200" dirty="0" smtClean="0"/>
              <a:t>100%</a:t>
            </a:r>
            <a:endParaRPr lang="en-US" sz="1200" dirty="0"/>
          </a:p>
          <a:p>
            <a:pPr marL="536575" lvl="1" indent="0">
              <a:buNone/>
            </a:pPr>
            <a:r>
              <a:rPr lang="en-US" sz="1200" dirty="0"/>
              <a:t>Remarks: </a:t>
            </a:r>
            <a:r>
              <a:rPr lang="en-US" sz="1200" dirty="0" smtClean="0"/>
              <a:t>Final clean up</a:t>
            </a:r>
            <a:endParaRPr lang="en-US" sz="120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 smtClean="0"/>
              <a:t>None.</a:t>
            </a:r>
            <a:endParaRPr lang="en-GB" sz="1200" dirty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 smtClean="0"/>
              <a:t>Erik</a:t>
            </a:r>
            <a:r>
              <a:rPr lang="en-US" dirty="0"/>
              <a:t> </a:t>
            </a:r>
            <a:r>
              <a:rPr lang="en-US" dirty="0" smtClean="0"/>
              <a:t>Guttman, Samsung</a:t>
            </a:r>
            <a:endParaRPr lang="nl-NL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247523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Localized Mobile Metaverse Services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FS_Metaverse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sng" strike="noStrike" dirty="0" err="1" smtClean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</a:t>
                      </a:r>
                      <a:r>
                        <a:rPr lang="en-GB" sz="8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-220353</a:t>
                      </a:r>
                      <a:endParaRPr lang="en-GB" sz="800" b="0" i="0" u="sng" strike="noStrike" dirty="0" smtClean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95%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This number</a:t>
                      </a:r>
                      <a:r>
                        <a:rPr lang="en-GB" sz="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must be revised at </a:t>
                      </a:r>
                      <a:r>
                        <a:rPr lang="en-GB" sz="800" b="0" i="0" u="none" strike="noStrike" baseline="0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SA1</a:t>
                      </a:r>
                      <a:r>
                        <a:rPr lang="en-GB" sz="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102.</a:t>
                      </a: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#102- Berlin, Germany, 22 - 26 May 2023		 </a:t>
            </a:r>
            <a:r>
              <a:rPr lang="en-GB" b="1" dirty="0" err="1" smtClean="0"/>
              <a:t>S1</a:t>
            </a:r>
            <a:r>
              <a:rPr lang="en-GB" b="1" dirty="0" smtClean="0"/>
              <a:t>-231091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</Words>
  <Application>Microsoft Office PowerPoint</Application>
  <PresentationFormat>Widescreen</PresentationFormat>
  <Paragraphs>35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[DRAFT] FS_Metaverse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Samsung -01</cp:lastModifiedBy>
  <cp:revision>40</cp:revision>
  <dcterms:created xsi:type="dcterms:W3CDTF">2023-04-17T08:04:47Z</dcterms:created>
  <dcterms:modified xsi:type="dcterms:W3CDTF">2023-05-12T11:55:51Z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