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39B1A-30CC-4146-8A54-D6C893ECF460}" v="1" dt="2022-05-20T02:25:03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86401" autoAdjust="0"/>
  </p:normalViewPr>
  <p:slideViewPr>
    <p:cSldViewPr>
      <p:cViewPr varScale="1">
        <p:scale>
          <a:sx n="85" d="100"/>
          <a:sy n="85" d="100"/>
        </p:scale>
        <p:origin x="1816" y="17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FS_ 5GSAT_Ph3 Status Update</a:t>
            </a:r>
            <a:br>
              <a:rPr lang="en-US" dirty="0"/>
            </a:br>
            <a:r>
              <a:rPr lang="en-US" sz="2800" dirty="0">
                <a:solidFill>
                  <a:srgbClr val="FF0000"/>
                </a:solidFill>
              </a:rPr>
              <a:t>Study </a:t>
            </a:r>
            <a:r>
              <a:rPr lang="en-US" sz="2800" dirty="0" smtClean="0">
                <a:solidFill>
                  <a:srgbClr val="FF0000"/>
                </a:solidFill>
              </a:rPr>
              <a:t>on </a:t>
            </a:r>
            <a:r>
              <a:rPr lang="en-US" sz="2800" dirty="0">
                <a:solidFill>
                  <a:srgbClr val="FF0000"/>
                </a:solidFill>
              </a:rPr>
              <a:t>satellite access - Phase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Thierry </a:t>
            </a:r>
            <a:r>
              <a:rPr lang="en-US" dirty="0" err="1" smtClean="0"/>
              <a:t>Bérisot</a:t>
            </a:r>
            <a:endParaRPr lang="en-US" dirty="0" smtClean="0"/>
          </a:p>
          <a:p>
            <a:r>
              <a:rPr lang="en-US" dirty="0" smtClean="0"/>
              <a:t>Novamin</a:t>
            </a:r>
            <a:r>
              <a:rPr lang="en-US" dirty="0"/>
              <a:t>t</a:t>
            </a:r>
          </a:p>
          <a:p>
            <a:r>
              <a:rPr lang="en-US" dirty="0"/>
              <a:t>FS_ 5GSAT_Ph3 </a:t>
            </a:r>
            <a:r>
              <a:rPr lang="en-US" dirty="0" smtClean="0"/>
              <a:t>Rapporteur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S1-222291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887540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#99e</a:t>
            </a:r>
          </a:p>
          <a:p>
            <a:r>
              <a:rPr lang="en-GB" sz="1200" b="1" dirty="0"/>
              <a:t>Electronic Meeting, 22 August – 1 September</a:t>
            </a:r>
            <a:r>
              <a:rPr lang="en-GB" sz="1200" b="1" dirty="0" smtClean="0"/>
              <a:t>, </a:t>
            </a:r>
            <a:r>
              <a:rPr lang="en-GB" sz="1200" b="1" dirty="0"/>
              <a:t>2022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/>
              <a:t>FS_ 5GSAT_Ph3 </a:t>
            </a:r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 smtClean="0"/>
              <a:t>Agreed </a:t>
            </a:r>
            <a:r>
              <a:rPr lang="en-GB" dirty="0"/>
              <a:t>TR skeleton &amp; scope</a:t>
            </a:r>
          </a:p>
          <a:p>
            <a:pPr lvl="1">
              <a:defRPr/>
            </a:pPr>
            <a:r>
              <a:rPr lang="en-GB" dirty="0" smtClean="0"/>
              <a:t>Agreed 8 initial </a:t>
            </a:r>
            <a:r>
              <a:rPr lang="en-GB" dirty="0"/>
              <a:t>Use cases </a:t>
            </a:r>
            <a:r>
              <a:rPr lang="en-GB" dirty="0" smtClean="0"/>
              <a:t>and </a:t>
            </a:r>
            <a:r>
              <a:rPr lang="en-GB" dirty="0"/>
              <a:t>potential </a:t>
            </a:r>
            <a:r>
              <a:rPr lang="en-GB" dirty="0"/>
              <a:t>requirements </a:t>
            </a:r>
            <a:r>
              <a:rPr lang="en-GB" dirty="0" smtClean="0"/>
              <a:t>associated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Added definitions, abbreviations and one informative Annexe</a:t>
            </a:r>
            <a:endParaRPr lang="en-GB" dirty="0"/>
          </a:p>
          <a:p>
            <a:pPr marL="457200" lvl="1" indent="0">
              <a:buFontTx/>
              <a:buNone/>
              <a:defRPr/>
            </a:pP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dirty="0"/>
              <a:t>Study Item Completion: </a:t>
            </a:r>
            <a:r>
              <a:rPr lang="en-GB" dirty="0" smtClean="0"/>
              <a:t>30%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GB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/>
              <a:t>FS_ 5GSAT_Ph3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 smtClean="0"/>
              <a:t>SA1#100e </a:t>
            </a:r>
            <a:r>
              <a:rPr lang="en-GB" dirty="0"/>
              <a:t>(Nov 2022): 6</a:t>
            </a:r>
            <a:r>
              <a:rPr lang="en-GB" dirty="0" smtClean="0"/>
              <a:t>0</a:t>
            </a:r>
            <a:r>
              <a:rPr lang="en-GB" dirty="0"/>
              <a:t>%</a:t>
            </a:r>
          </a:p>
          <a:p>
            <a:pPr lvl="2">
              <a:defRPr/>
            </a:pPr>
            <a:r>
              <a:rPr lang="en-GB" dirty="0"/>
              <a:t>Updated/Additional Use cases and potential </a:t>
            </a:r>
            <a:r>
              <a:rPr lang="en-GB" dirty="0" smtClean="0"/>
              <a:t>requirements</a:t>
            </a:r>
          </a:p>
          <a:p>
            <a:pPr lvl="2">
              <a:defRPr/>
            </a:pPr>
            <a:r>
              <a:rPr lang="en-GB" dirty="0"/>
              <a:t>Send TR to SA for </a:t>
            </a:r>
            <a:r>
              <a:rPr lang="en-GB" dirty="0" smtClean="0"/>
              <a:t>information </a:t>
            </a:r>
            <a:endParaRPr lang="en-GB" dirty="0" smtClean="0"/>
          </a:p>
          <a:p>
            <a:pPr lvl="2">
              <a:defRPr/>
            </a:pPr>
            <a:endParaRPr lang="en-GB" dirty="0"/>
          </a:p>
          <a:p>
            <a:pPr lvl="1">
              <a:defRPr/>
            </a:pPr>
            <a:r>
              <a:rPr lang="en-GB" dirty="0" smtClean="0"/>
              <a:t>SA1#100e-adhoc </a:t>
            </a:r>
            <a:r>
              <a:rPr lang="en-GB" dirty="0" smtClean="0"/>
              <a:t>(Jan 2023): 80%</a:t>
            </a:r>
            <a:endParaRPr lang="en-GB" dirty="0"/>
          </a:p>
          <a:p>
            <a:pPr lvl="2">
              <a:defRPr/>
            </a:pPr>
            <a:r>
              <a:rPr lang="en-GB" dirty="0"/>
              <a:t>Updated/Additional Use cases and potential requirements</a:t>
            </a:r>
          </a:p>
          <a:p>
            <a:pPr lvl="2">
              <a:defRPr/>
            </a:pPr>
            <a:r>
              <a:rPr lang="en-GB" dirty="0" smtClean="0"/>
              <a:t>Consolidation</a:t>
            </a:r>
          </a:p>
          <a:p>
            <a:pPr lvl="2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SA1#101e (Feb </a:t>
            </a:r>
            <a:r>
              <a:rPr lang="en-GB" dirty="0"/>
              <a:t>2023): 100%</a:t>
            </a:r>
          </a:p>
          <a:p>
            <a:pPr lvl="2">
              <a:defRPr/>
            </a:pPr>
            <a:r>
              <a:rPr lang="en-GB" dirty="0"/>
              <a:t>Conclusions, TR corrections/clean-up</a:t>
            </a:r>
          </a:p>
          <a:p>
            <a:pPr lvl="2">
              <a:defRPr/>
            </a:pPr>
            <a:r>
              <a:rPr lang="en-GB" dirty="0"/>
              <a:t>Send TR to SA for Approval</a:t>
            </a:r>
          </a:p>
          <a:p>
            <a:pPr lvl="2">
              <a:defRPr/>
            </a:pPr>
            <a:endParaRPr lang="en-GB" dirty="0"/>
          </a:p>
          <a:p>
            <a:pPr lvl="2">
              <a:defRPr/>
            </a:pPr>
            <a:endParaRPr lang="en-GB" dirty="0"/>
          </a:p>
          <a:p>
            <a:pPr lvl="2">
              <a:defRPr/>
            </a:pPr>
            <a:endParaRPr lang="en-GB" dirty="0"/>
          </a:p>
          <a:p>
            <a:pPr lvl="2">
              <a:defRPr/>
            </a:pP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coordination </a:t>
            </a:r>
          </a:p>
          <a:p>
            <a:pPr lvl="1">
              <a:defRPr/>
            </a:pPr>
            <a:r>
              <a:rPr lang="en-GB" dirty="0"/>
              <a:t>Coordination among interested/contributing companies, about planned inputs, use cases, etc.</a:t>
            </a:r>
          </a:p>
          <a:p>
            <a:pPr lvl="1">
              <a:defRPr/>
            </a:pPr>
            <a:r>
              <a:rPr lang="en-GB" dirty="0"/>
              <a:t>Before each SA1 meeting</a:t>
            </a:r>
          </a:p>
          <a:p>
            <a:pPr lvl="1">
              <a:defRPr/>
            </a:pPr>
            <a:r>
              <a:rPr lang="en-GB" dirty="0"/>
              <a:t>To be moderated by the rapporteur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Conference calls</a:t>
            </a:r>
          </a:p>
          <a:p>
            <a:pPr lvl="1">
              <a:defRPr/>
            </a:pPr>
            <a:r>
              <a:rPr lang="en-GB" dirty="0"/>
              <a:t>TBD (upon need)</a:t>
            </a:r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413897" cy="782637"/>
          </a:xfrm>
        </p:spPr>
        <p:txBody>
          <a:bodyPr/>
          <a:lstStyle/>
          <a:p>
            <a:r>
              <a:rPr lang="en-US" sz="3200"/>
              <a:t>FS_ </a:t>
            </a:r>
            <a:r>
              <a:rPr lang="en-US" sz="3200" smtClean="0"/>
              <a:t>5GSAT_Ph3 </a:t>
            </a:r>
            <a:r>
              <a:rPr lang="en-GB" sz="3200" dirty="0" smtClean="0"/>
              <a:t>Completion </a:t>
            </a:r>
            <a:r>
              <a:rPr lang="en-GB" sz="3200" dirty="0"/>
              <a:t>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</a:t>
            </a:r>
            <a:r>
              <a:rPr lang="en-GB" sz="2000" dirty="0" smtClean="0"/>
              <a:t>SA#98 (12/2022)</a:t>
            </a:r>
            <a:endParaRPr lang="en-GB" sz="2000" dirty="0"/>
          </a:p>
          <a:p>
            <a:pPr lvl="1">
              <a:defRPr/>
            </a:pPr>
            <a:r>
              <a:rPr lang="en-GB" sz="2000" dirty="0"/>
              <a:t>For approval: </a:t>
            </a:r>
            <a:r>
              <a:rPr lang="en-GB" sz="2000" dirty="0" smtClean="0"/>
              <a:t>SA#9</a:t>
            </a:r>
            <a:r>
              <a:rPr lang="en-GB" sz="2000" dirty="0"/>
              <a:t>9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smtClean="0"/>
              <a:t>03/2023</a:t>
            </a:r>
            <a:r>
              <a:rPr lang="en-GB" sz="2000" dirty="0"/>
              <a:t>)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</a:rPr>
              <a:t>Have these dates been changed at this meeting? n</a:t>
            </a: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If yes, previous target completion dates:</a:t>
            </a:r>
          </a:p>
          <a:p>
            <a:pPr lvl="2">
              <a:defRPr/>
            </a:pPr>
            <a:r>
              <a:rPr lang="en-GB" sz="1600" dirty="0">
                <a:solidFill>
                  <a:schemeClr val="tx1"/>
                </a:solidFill>
              </a:rPr>
              <a:t>N/A</a:t>
            </a:r>
          </a:p>
          <a:p>
            <a:pPr lvl="1">
              <a:defRPr/>
            </a:pPr>
            <a:endParaRPr lang="en-GB" sz="22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/>
              <a:t>FS_ 5GSAT_Ph3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SI has been agreed </a:t>
            </a:r>
            <a:r>
              <a:rPr lang="en-GB" sz="2400" dirty="0" smtClean="0"/>
              <a:t>at SA1#98e and </a:t>
            </a:r>
            <a:r>
              <a:rPr lang="en-GB" sz="2400" dirty="0"/>
              <a:t>approved </a:t>
            </a:r>
            <a:r>
              <a:rPr lang="en-GB" sz="2400" dirty="0" smtClean="0"/>
              <a:t>at </a:t>
            </a:r>
            <a:r>
              <a:rPr lang="en-GB" sz="2400" dirty="0" smtClean="0"/>
              <a:t>SA#96e</a:t>
            </a:r>
            <a:endParaRPr lang="en-GB" sz="2400" dirty="0"/>
          </a:p>
          <a:p>
            <a:pPr lvl="1">
              <a:defRPr/>
            </a:pPr>
            <a:r>
              <a:rPr lang="en-GB" sz="2000" dirty="0"/>
              <a:t>Agreed SID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SP-220679</a:t>
            </a:r>
          </a:p>
          <a:p>
            <a:pPr lvl="1">
              <a:defRPr/>
            </a:pPr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sz="2000" dirty="0"/>
              <a:t>N.A.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680</TotalTime>
  <Words>247</Words>
  <Application>Microsoft Macintosh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Times New Roman</vt:lpstr>
      <vt:lpstr>Arial</vt:lpstr>
      <vt:lpstr>Blank Presentation</vt:lpstr>
      <vt:lpstr>FS_ 5GSAT_Ph3 Status Update Study on satellite access - Phase 3</vt:lpstr>
      <vt:lpstr>FS_ 5GSAT_Ph3 Progress</vt:lpstr>
      <vt:lpstr>FS_ 5GSAT_Ph3 Planning</vt:lpstr>
      <vt:lpstr>Work plan between meetings</vt:lpstr>
      <vt:lpstr>FS_ 5GSAT_Ph3 Completion Date</vt:lpstr>
      <vt:lpstr>FS_ 5GSAT_Ph3 History</vt:lpstr>
    </vt:vector>
  </TitlesOfParts>
  <Company>MCC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Thierry Berisot</cp:lastModifiedBy>
  <cp:revision>358</cp:revision>
  <cp:lastPrinted>2000-01-14T10:02:55Z</cp:lastPrinted>
  <dcterms:created xsi:type="dcterms:W3CDTF">1999-11-22T09:19:47Z</dcterms:created>
  <dcterms:modified xsi:type="dcterms:W3CDTF">2022-09-01T12:10:58Z</dcterms:modified>
  <cp:category>Presentation</cp:category>
</cp:coreProperties>
</file>