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1248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MPS4msg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MPS for Messaging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Peraton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MPS4msg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S1-222418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22 August – 1 September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MPS4msg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Mini-WID (S1-222347) was agreed, and</a:t>
            </a:r>
          </a:p>
          <a:p>
            <a:pPr lvl="1">
              <a:defRPr/>
            </a:pPr>
            <a:r>
              <a:rPr lang="en-GB" dirty="0" smtClean="0"/>
              <a:t>TS 22.153 CR (S1-222348) was agreed</a:t>
            </a:r>
            <a:endParaRPr lang="en-GB" dirty="0"/>
          </a:p>
          <a:p>
            <a:pPr>
              <a:defRPr/>
            </a:pPr>
            <a:r>
              <a:rPr lang="en-GB" dirty="0" smtClean="0"/>
              <a:t>Work Item </a:t>
            </a:r>
            <a:r>
              <a:rPr lang="en-GB" dirty="0"/>
              <a:t>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MPS4msg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SA#97e (09/2022)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MPS4msg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SA1#99e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S1-222347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 (22 August – 1 September 2022): </a:t>
            </a:r>
            <a:r>
              <a:rPr lang="en-GB" sz="2000" dirty="0" smtClean="0"/>
              <a:t>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159</TotalTime>
  <Words>134</Words>
  <Application>Microsoft Office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MPS4msg Status Update MPS for Messaging services</vt:lpstr>
      <vt:lpstr>MPS4msg Progress</vt:lpstr>
      <vt:lpstr>MPS4msg Completion Date</vt:lpstr>
      <vt:lpstr>MPS4msg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User-S</cp:lastModifiedBy>
  <cp:revision>345</cp:revision>
  <cp:lastPrinted>2000-01-14T10:02:55Z</cp:lastPrinted>
  <dcterms:created xsi:type="dcterms:W3CDTF">1999-11-22T09:19:47Z</dcterms:created>
  <dcterms:modified xsi:type="dcterms:W3CDTF">2022-09-09T13:29:10Z</dcterms:modified>
  <cp:category>Presentation</cp:category>
</cp:coreProperties>
</file>