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custDataLst>
    <p:tags r:id="rId10"/>
  </p:custDataLst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3" d="100"/>
          <a:sy n="63" d="100"/>
        </p:scale>
        <p:origin x="936" y="44"/>
      </p:cViewPr>
      <p:guideLst>
        <p:guide orient="horz" pos="75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/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anose="02050604050505020204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/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/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/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FS_NetShare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Feasibility Study on Network Sharing Aspect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Qun Wei</a:t>
            </a:r>
          </a:p>
          <a:p>
            <a:r>
              <a:rPr lang="en-US" dirty="0"/>
              <a:t>China Unicom</a:t>
            </a:r>
          </a:p>
          <a:p>
            <a:r>
              <a:rPr lang="en-US" dirty="0">
                <a:sym typeface="+mn-ea"/>
              </a:rPr>
              <a:t>FS_NetShare</a:t>
            </a:r>
            <a:r>
              <a:rPr lang="en-US" dirty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/>
            <a:r>
              <a:rPr lang="en-GB" b="1" dirty="0"/>
              <a:t>S1222287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anose="02020609040205080304" pitchFamily="49" charset="-128"/>
              </a:rPr>
              <a:t>(revision of S1-22xxxx)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7A434E9-7D68-4B96-8CAA-B87DD52A2F43}" type="slidenum">
              <a:rPr lang="en-GB" sz="1600"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110533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#99e</a:t>
            </a:r>
          </a:p>
          <a:p>
            <a:r>
              <a:rPr lang="en-GB" sz="1200" b="1" dirty="0"/>
              <a:t>Electronic Meeting, 22 </a:t>
            </a:r>
            <a:r>
              <a:rPr lang="en-US" altLang="zh-CN" sz="1200" b="1" dirty="0"/>
              <a:t>Aug</a:t>
            </a:r>
            <a:r>
              <a:rPr lang="en-GB" sz="1200" b="1" dirty="0"/>
              <a:t> – 1 </a:t>
            </a:r>
            <a:r>
              <a:rPr lang="en-US" altLang="zh-CN" sz="1200" b="1" dirty="0"/>
              <a:t>Sep</a:t>
            </a:r>
            <a:r>
              <a:rPr lang="en-GB" sz="1200" b="1" dirty="0"/>
              <a:t> 2022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FS_NetShare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US" altLang="en-GB" dirty="0"/>
              <a:t>Numbers </a:t>
            </a:r>
            <a:r>
              <a:rPr lang="en-US" altLang="zh-CN" dirty="0"/>
              <a:t>agreed this meeting </a:t>
            </a:r>
            <a:r>
              <a:rPr lang="en-US" altLang="en-GB" dirty="0"/>
              <a:t>are listed: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Tx/>
              <a:buNone/>
              <a:defRPr/>
            </a:pPr>
            <a:r>
              <a:rPr lang="en-US" altLang="zh-CN" dirty="0"/>
              <a:t>TR Number </a:t>
            </a:r>
            <a:r>
              <a:rPr lang="en-GB" altLang="zh-CN" dirty="0"/>
              <a:t>S1-222275</a:t>
            </a:r>
            <a:r>
              <a:rPr lang="zh-CN" altLang="en-US" dirty="0"/>
              <a:t>：</a:t>
            </a:r>
            <a:endParaRPr lang="en-US" altLang="zh-CN" dirty="0"/>
          </a:p>
          <a:p>
            <a:pPr marL="857250" lvl="2" indent="0">
              <a:buNone/>
              <a:defRPr/>
            </a:pPr>
            <a:r>
              <a:rPr lang="en-GB" altLang="zh-CN" sz="1400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-TR 22.851v0.2.0 Study on Network Sharing Aspects</a:t>
            </a:r>
            <a:endParaRPr lang="en-GB" dirty="0"/>
          </a:p>
          <a:p>
            <a:pPr marL="457200" lvl="1" indent="0">
              <a:buFontTx/>
              <a:buNone/>
              <a:defRPr/>
            </a:pPr>
            <a:r>
              <a:rPr lang="en-GB" altLang="zh-CN" dirty="0"/>
              <a:t>The term</a:t>
            </a:r>
            <a:r>
              <a:rPr lang="en-US" altLang="en-GB" dirty="0"/>
              <a:t> and definition is agreed.</a:t>
            </a:r>
            <a:r>
              <a:rPr lang="en-GB" altLang="en-GB" i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/>
              <a:t>Study Item Completion: </a:t>
            </a:r>
            <a:r>
              <a:rPr lang="en-US" altLang="en-GB" dirty="0"/>
              <a:t>20</a:t>
            </a:r>
            <a:r>
              <a:rPr lang="en-GB" dirty="0"/>
              <a:t>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US" dirty="0"/>
              <a:t>New use cases need to be provided next meeting</a:t>
            </a:r>
            <a:r>
              <a:rPr lang="en-GB" dirty="0"/>
              <a:t>.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B979FB2-E865-41B4-9B75-70EFBA89516F}" type="slidenum">
              <a:rPr lang="en-GB" sz="1600"/>
              <a:t>2</a:t>
            </a:fld>
            <a:endParaRPr lang="en-GB" sz="1600"/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33454110"/>
              </p:ext>
            </p:extLst>
          </p:nvPr>
        </p:nvGraphicFramePr>
        <p:xfrm>
          <a:off x="2627784" y="2233148"/>
          <a:ext cx="2861945" cy="16050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619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9092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S1-222392</a:t>
                      </a:r>
                      <a:endParaRPr lang="en-US" altLang="en-US" sz="16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9092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S1-222393</a:t>
                      </a:r>
                      <a:endParaRPr lang="en-US" altLang="en-US" sz="16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9092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S1-222394</a:t>
                      </a:r>
                    </a:p>
                  </a:txBody>
                  <a:tcPr marL="25400" marR="2540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8868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S1-222395</a:t>
                      </a:r>
                      <a:endParaRPr lang="en-US" altLang="en-US" sz="16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8868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6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S1-222396</a:t>
                      </a:r>
                    </a:p>
                  </a:txBody>
                  <a:tcPr marL="25400" marR="2540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234122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FS_NetShare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</a:t>
            </a:r>
            <a:r>
              <a:rPr lang="en-US" altLang="en-GB" dirty="0"/>
              <a:t>100</a:t>
            </a:r>
            <a:r>
              <a:rPr lang="en-GB" dirty="0"/>
              <a:t> (November): &lt;</a:t>
            </a:r>
            <a:r>
              <a:rPr lang="en-US" altLang="en-GB" dirty="0"/>
              <a:t>65</a:t>
            </a:r>
            <a:r>
              <a:rPr lang="en-GB" dirty="0"/>
              <a:t>%&gt;</a:t>
            </a:r>
          </a:p>
          <a:p>
            <a:pPr lvl="2" algn="l">
              <a:buClrTx/>
              <a:buSzTx/>
              <a:buFontTx/>
              <a:defRPr/>
            </a:pPr>
            <a:r>
              <a:rPr lang="en-GB" sz="2000" dirty="0">
                <a:cs typeface="+mn-ea"/>
                <a:sym typeface="+mn-ea"/>
              </a:rPr>
              <a:t>Security, Service, </a:t>
            </a:r>
            <a:r>
              <a:rPr lang="en-US" altLang="en-GB" dirty="0"/>
              <a:t>PWS</a:t>
            </a:r>
            <a:r>
              <a:rPr lang="en-GB" sz="2000" dirty="0">
                <a:cs typeface="+mn-ea"/>
                <a:sym typeface="+mn-ea"/>
              </a:rPr>
              <a:t> and QoS </a:t>
            </a:r>
            <a:r>
              <a:rPr lang="en-US" altLang="en-GB" sz="2000" dirty="0">
                <a:cs typeface="+mn-ea"/>
                <a:sym typeface="+mn-ea"/>
              </a:rPr>
              <a:t>use cases and </a:t>
            </a:r>
            <a:r>
              <a:rPr lang="en-GB" sz="2000" dirty="0">
                <a:cs typeface="+mn-ea"/>
                <a:sym typeface="+mn-ea"/>
              </a:rPr>
              <a:t>requirements, are waiting to increases</a:t>
            </a:r>
            <a:r>
              <a:rPr lang="en-US" altLang="en-GB" sz="2000" dirty="0">
                <a:cs typeface="+mn-ea"/>
                <a:sym typeface="+mn-ea"/>
              </a:rPr>
              <a:t>.</a:t>
            </a:r>
            <a:endParaRPr lang="en-GB" dirty="0">
              <a:cs typeface="+mn-ea"/>
            </a:endParaRPr>
          </a:p>
          <a:p>
            <a:pPr lvl="1">
              <a:defRPr/>
            </a:pPr>
            <a:r>
              <a:rPr lang="en-GB" dirty="0"/>
              <a:t>SA1#100_adhoc (January): &lt;</a:t>
            </a:r>
            <a:r>
              <a:rPr lang="en-US" altLang="en-GB" dirty="0"/>
              <a:t>100</a:t>
            </a:r>
            <a:r>
              <a:rPr lang="en-GB" dirty="0"/>
              <a:t>%&gt;</a:t>
            </a:r>
          </a:p>
          <a:p>
            <a:pPr lvl="2">
              <a:defRPr/>
            </a:pPr>
            <a:r>
              <a:rPr lang="en-US" altLang="en-GB" dirty="0"/>
              <a:t>Others, e.g., regulatory requirements, emergency services, PWS support.</a:t>
            </a:r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D88A94C-AFB9-4300-9D62-9AED906105B4}" type="slidenum">
              <a:rPr lang="en-GB" sz="1600"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342900" lvl="1" indent="-342900" algn="l">
              <a:buClrTx/>
              <a:buSzTx/>
              <a:buFontTx/>
              <a:buChar char="•"/>
              <a:defRPr/>
            </a:pPr>
            <a:r>
              <a:rPr lang="en-GB" sz="2800" dirty="0">
                <a:ea typeface="+mn-ea"/>
                <a:cs typeface="+mn-cs"/>
              </a:rPr>
              <a:t>Email discussion </a:t>
            </a:r>
          </a:p>
          <a:p>
            <a:pPr lvl="1">
              <a:defRPr/>
            </a:pPr>
            <a:r>
              <a:rPr lang="en-US" altLang="en-GB" dirty="0"/>
              <a:t>Definition recheck</a:t>
            </a:r>
            <a:endParaRPr lang="en-GB" dirty="0"/>
          </a:p>
          <a:p>
            <a:pPr marL="457200" lvl="1" indent="0">
              <a:buNone/>
              <a:defRPr/>
            </a:pPr>
            <a:r>
              <a:rPr lang="en-US" altLang="en-GB" dirty="0"/>
              <a:t>It is </a:t>
            </a:r>
            <a:r>
              <a:rPr lang="en-GB" dirty="0"/>
              <a:t>need</a:t>
            </a:r>
            <a:r>
              <a:rPr lang="en-US" altLang="en-GB" dirty="0"/>
              <a:t>ed</a:t>
            </a:r>
            <a:r>
              <a:rPr lang="en-GB" dirty="0"/>
              <a:t> to </a:t>
            </a:r>
            <a:r>
              <a:rPr lang="en-US" altLang="en-GB" dirty="0"/>
              <a:t>go through</a:t>
            </a:r>
            <a:r>
              <a:rPr lang="en-GB" dirty="0"/>
              <a:t> the definitions in the whole </a:t>
            </a:r>
            <a:r>
              <a:rPr lang="en-US" altLang="en-GB" dirty="0"/>
              <a:t>TRs.</a:t>
            </a:r>
            <a:r>
              <a:rPr lang="en-GB" dirty="0"/>
              <a:t> Some definition may lack.</a:t>
            </a:r>
          </a:p>
          <a:p>
            <a:pPr lvl="1">
              <a:defRPr/>
            </a:pPr>
            <a:r>
              <a:rPr lang="en-US" altLang="en-GB" dirty="0"/>
              <a:t>Quality improvement of remaining use case</a:t>
            </a:r>
            <a:endParaRPr lang="en-GB" dirty="0"/>
          </a:p>
          <a:p>
            <a:pPr lvl="1">
              <a:defRPr/>
            </a:pPr>
            <a:r>
              <a:rPr lang="en-US" altLang="en-GB" dirty="0"/>
              <a:t>Time: One week after the next SA Plenary</a:t>
            </a:r>
            <a:endParaRPr lang="en-GB" dirty="0"/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US" altLang="en-GB" dirty="0">
                <a:sym typeface="+mn-ea"/>
              </a:rPr>
              <a:t>use cases left.</a:t>
            </a:r>
          </a:p>
          <a:p>
            <a:pPr marL="457200" lvl="1" indent="0">
              <a:buNone/>
              <a:defRPr/>
            </a:pPr>
            <a:r>
              <a:rPr lang="en-GB" dirty="0"/>
              <a:t>4 CRs need to be discussed, cause no time on the meeting.</a:t>
            </a:r>
          </a:p>
          <a:p>
            <a:pPr lvl="1">
              <a:defRPr/>
            </a:pPr>
            <a:r>
              <a:rPr lang="en-US" altLang="en-GB" dirty="0"/>
              <a:t>one week </a:t>
            </a:r>
            <a:r>
              <a:rPr lang="en-US" altLang="en-GB" dirty="0">
                <a:sym typeface="+mn-ea"/>
              </a:rPr>
              <a:t>after this meeting</a:t>
            </a:r>
            <a:r>
              <a:rPr lang="en-US" altLang="en-GB" dirty="0"/>
              <a:t> </a:t>
            </a: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37BB5CD-6F85-4063-8FDF-401E4BDFB3BA}" type="slidenum">
              <a:rPr lang="en-GB" sz="1600"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FS_NetShare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</a:t>
            </a:r>
            <a:r>
              <a:rPr lang="en-US" altLang="en-GB" sz="2000" dirty="0"/>
              <a:t>98</a:t>
            </a:r>
            <a:r>
              <a:rPr lang="en-GB" sz="2000" dirty="0"/>
              <a:t> (</a:t>
            </a:r>
            <a:r>
              <a:rPr lang="en-US" altLang="en-GB" sz="2000" dirty="0"/>
              <a:t>12</a:t>
            </a:r>
            <a:r>
              <a:rPr lang="en-GB" sz="2000" dirty="0"/>
              <a:t>/</a:t>
            </a:r>
            <a:r>
              <a:rPr lang="en-US" altLang="en-GB" sz="2000" dirty="0"/>
              <a:t>2022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SA#</a:t>
            </a:r>
            <a:r>
              <a:rPr lang="en-US" altLang="en-GB" sz="2000" dirty="0"/>
              <a:t>99</a:t>
            </a:r>
            <a:r>
              <a:rPr lang="en-GB" sz="2000" dirty="0"/>
              <a:t> (</a:t>
            </a:r>
            <a:r>
              <a:rPr lang="en-US" altLang="en-GB" sz="2000" dirty="0"/>
              <a:t>3</a:t>
            </a:r>
            <a:r>
              <a:rPr lang="en-GB" sz="2000" dirty="0"/>
              <a:t>/</a:t>
            </a:r>
            <a:r>
              <a:rPr lang="en-US" altLang="en-GB" sz="2000" dirty="0"/>
              <a:t>2023</a:t>
            </a:r>
            <a:r>
              <a:rPr lang="en-GB" sz="2000" dirty="0"/>
              <a:t>)</a:t>
            </a:r>
          </a:p>
          <a:p>
            <a:pPr lvl="1"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GB" sz="2400" dirty="0"/>
              <a:t>Have these dates been changed at this meeting?  </a:t>
            </a:r>
          </a:p>
          <a:p>
            <a:pPr lvl="1">
              <a:defRPr/>
            </a:pPr>
            <a:r>
              <a:rPr lang="en-GB" sz="2000" dirty="0"/>
              <a:t>Delay one meeting</a:t>
            </a:r>
          </a:p>
          <a:p>
            <a:pPr lvl="1"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63CB76B-8874-4CC6-A3E4-9AAE09917743}" type="slidenum">
              <a:rPr lang="en-GB" sz="1600"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FS_NetShare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agreed at SA1#</a:t>
            </a:r>
            <a:r>
              <a:rPr lang="en-US" altLang="en-GB" sz="2400" dirty="0"/>
              <a:t>97e</a:t>
            </a:r>
            <a:endParaRPr lang="en-GB" sz="2400" dirty="0"/>
          </a:p>
          <a:p>
            <a:pPr lvl="1">
              <a:defRPr/>
            </a:pPr>
            <a:r>
              <a:rPr lang="en-GB" sz="2000" dirty="0"/>
              <a:t>Agreed WID is in </a:t>
            </a:r>
            <a:r>
              <a:rPr lang="en-GB" sz="2000" dirty="0" err="1"/>
              <a:t>tdoc</a:t>
            </a:r>
            <a:r>
              <a:rPr lang="en-GB" sz="2000" dirty="0"/>
              <a:t> S1-220196</a:t>
            </a:r>
          </a:p>
          <a:p>
            <a:pPr lvl="0"/>
            <a:r>
              <a:rPr lang="en-GB" sz="2400" dirty="0">
                <a:sym typeface="+mn-ea"/>
              </a:rPr>
              <a:t>This WI has been approved at </a:t>
            </a:r>
            <a:r>
              <a:rPr lang="en-GB" sz="2400" dirty="0" err="1">
                <a:sym typeface="+mn-ea"/>
              </a:rPr>
              <a:t>SA#</a:t>
            </a:r>
            <a:r>
              <a:rPr lang="en-US" altLang="en-GB" sz="2400" dirty="0" err="1">
                <a:sym typeface="+mn-ea"/>
              </a:rPr>
              <a:t>95e</a:t>
            </a:r>
            <a:endParaRPr lang="en-GB" sz="2400" dirty="0"/>
          </a:p>
          <a:p>
            <a:pPr lvl="1" algn="l">
              <a:buClrTx/>
              <a:buSzTx/>
              <a:buFontTx/>
              <a:defRPr/>
            </a:pPr>
            <a:r>
              <a:rPr lang="en-GB" sz="2000" dirty="0">
                <a:cs typeface="+mn-ea"/>
                <a:sym typeface="+mn-ea"/>
              </a:rPr>
              <a:t>Approved WID is in tdoc SP-220087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</a:t>
            </a:r>
            <a:r>
              <a:rPr lang="en-US" altLang="en-GB" sz="2000" dirty="0"/>
              <a:t>98</a:t>
            </a:r>
            <a:r>
              <a:rPr lang="en-GB" sz="2000" dirty="0"/>
              <a:t> (9 – 19 May 2022): </a:t>
            </a:r>
            <a:r>
              <a:rPr lang="en-US" altLang="en-GB" sz="2000" dirty="0"/>
              <a:t>10%</a:t>
            </a:r>
          </a:p>
          <a:p>
            <a:pPr lvl="1">
              <a:defRPr/>
            </a:pPr>
            <a:r>
              <a:rPr lang="en-US" sz="2000" dirty="0"/>
              <a:t>SA1#99 (</a:t>
            </a:r>
            <a:r>
              <a:rPr lang="en-GB" altLang="zh-CN" sz="2000" b="1" dirty="0"/>
              <a:t>22 </a:t>
            </a:r>
            <a:r>
              <a:rPr lang="en-US" altLang="zh-CN" sz="2000" b="1" dirty="0"/>
              <a:t>Aug</a:t>
            </a:r>
            <a:r>
              <a:rPr lang="en-GB" altLang="zh-CN" sz="2000" b="1" dirty="0"/>
              <a:t> – 1 </a:t>
            </a:r>
            <a:r>
              <a:rPr lang="en-US" altLang="zh-CN" sz="2000" b="1" dirty="0"/>
              <a:t>Sep</a:t>
            </a:r>
            <a:r>
              <a:rPr lang="en-GB" altLang="zh-CN" sz="2000" b="1" dirty="0"/>
              <a:t> 2022</a:t>
            </a:r>
            <a:r>
              <a:rPr lang="en-US" sz="2000" dirty="0"/>
              <a:t>): 20%</a:t>
            </a:r>
            <a:endParaRPr lang="en-GB" dirty="0"/>
          </a:p>
          <a:p>
            <a:pPr lvl="1">
              <a:defRPr/>
            </a:pP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2070167-8E31-47AD-9E1B-DF36A84C151B}" type="slidenum">
              <a:rPr lang="en-GB" sz="1600"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I2M2FkMzA3YzQ5YjgwN2RjZWYyNTZjODRlZjM4ZWQ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225*71"/>
  <p:tag name="TABLE_ENDDRAG_RECT" val="428*264*225*71"/>
</p:tagLst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0488" tIns="44450" rIns="90488" bIns="4445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0488" tIns="44450" rIns="90488" bIns="4445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38</TotalTime>
  <Words>339</Words>
  <Application>Microsoft Office PowerPoint</Application>
  <PresentationFormat>全屏显示(4:3)</PresentationFormat>
  <Paragraphs>70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FS_NetShare Status Update Feasibility Study on Network Sharing Aspect</vt:lpstr>
      <vt:lpstr>FS_NetShare Progress</vt:lpstr>
      <vt:lpstr>FS_NetShare Planning</vt:lpstr>
      <vt:lpstr>Work plan between meetings</vt:lpstr>
      <vt:lpstr>FS_NetShare Completion Date</vt:lpstr>
      <vt:lpstr>FS_NetShare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unicom</cp:lastModifiedBy>
  <cp:revision>349</cp:revision>
  <cp:lastPrinted>2000-01-14T10:02:00Z</cp:lastPrinted>
  <dcterms:created xsi:type="dcterms:W3CDTF">1999-11-22T09:19:00Z</dcterms:created>
  <dcterms:modified xsi:type="dcterms:W3CDTF">2022-09-02T13:11:31Z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45800B05F5284C57AEDD1A23315BF48C</vt:lpwstr>
  </property>
  <property fmtid="{D5CDD505-2E9C-101B-9397-08002B2CF9AE}" pid="3" name="KSOProductBuildVer">
    <vt:lpwstr>2052-11.1.0.11636</vt:lpwstr>
  </property>
</Properties>
</file>