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6" d="100"/>
          <a:sy n="96" d="100"/>
        </p:scale>
        <p:origin x="228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FS_SOBOT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Network of Service Robots with Ambient Intelligence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Ki-Dong Lee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FS_SOBOT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S1-222295</a:t>
            </a:r>
          </a:p>
          <a:p>
            <a:pPr eaLnBrk="0" hangingPunct="0"/>
            <a:r>
              <a:rPr lang="en-GB" sz="1200" dirty="0" smtClean="0"/>
              <a:t>(report@SA1#98e.=1289)</a:t>
            </a:r>
            <a:endParaRPr lang="en-GB" sz="1200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9600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99e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August 22 – September 1</a:t>
            </a:r>
            <a:r>
              <a:rPr lang="en-GB" sz="1200" b="1" dirty="0" smtClean="0"/>
              <a:t>, </a:t>
            </a:r>
            <a:r>
              <a:rPr lang="en-GB" sz="1200" b="1" dirty="0"/>
              <a:t>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FS_SOBOT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TR skeleton, Scope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</a:t>
            </a:r>
            <a:r>
              <a:rPr lang="en-GB" dirty="0" smtClean="0"/>
              <a:t>10%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SA1#100e (Nov 2022</a:t>
            </a:r>
            <a:r>
              <a:rPr lang="en-GB" dirty="0"/>
              <a:t>): </a:t>
            </a:r>
            <a:r>
              <a:rPr lang="en-GB" dirty="0" smtClean="0"/>
              <a:t>60</a:t>
            </a:r>
            <a:r>
              <a:rPr lang="en-GB" dirty="0"/>
              <a:t>%</a:t>
            </a:r>
          </a:p>
          <a:p>
            <a:pPr lvl="2">
              <a:defRPr/>
            </a:pPr>
            <a:r>
              <a:rPr lang="en-GB" dirty="0" smtClean="0"/>
              <a:t>Use case template (pre-meeting discussion planned)</a:t>
            </a:r>
          </a:p>
          <a:p>
            <a:pPr lvl="2">
              <a:defRPr/>
            </a:pPr>
            <a:r>
              <a:rPr lang="en-GB" dirty="0" smtClean="0"/>
              <a:t>Collect Use </a:t>
            </a:r>
            <a:r>
              <a:rPr lang="en-GB" dirty="0"/>
              <a:t>cases </a:t>
            </a:r>
            <a:r>
              <a:rPr lang="en-GB" dirty="0" smtClean="0"/>
              <a:t>that are and/or are not covered by the existing robot-communication related </a:t>
            </a:r>
            <a:r>
              <a:rPr lang="en-GB" dirty="0" smtClean="0"/>
              <a:t>requirements</a:t>
            </a:r>
          </a:p>
          <a:p>
            <a:pPr lvl="2">
              <a:defRPr/>
            </a:pPr>
            <a:r>
              <a:rPr lang="en-GB" dirty="0"/>
              <a:t>Updated/Additional Use cases and potential </a:t>
            </a:r>
            <a:r>
              <a:rPr lang="en-GB" dirty="0" smtClean="0"/>
              <a:t>requirements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SA1#101e </a:t>
            </a:r>
            <a:r>
              <a:rPr lang="en-GB" dirty="0"/>
              <a:t>(Feb 2022</a:t>
            </a:r>
            <a:r>
              <a:rPr lang="en-GB" dirty="0"/>
              <a:t>): </a:t>
            </a:r>
            <a:r>
              <a:rPr lang="en-GB" dirty="0" smtClean="0"/>
              <a:t>90</a:t>
            </a:r>
            <a:r>
              <a:rPr lang="en-GB" dirty="0"/>
              <a:t>%</a:t>
            </a:r>
          </a:p>
          <a:p>
            <a:pPr lvl="2">
              <a:defRPr/>
            </a:pPr>
            <a:r>
              <a:rPr lang="en-GB" dirty="0"/>
              <a:t>Updated/Additional Use cases and potential </a:t>
            </a:r>
            <a:r>
              <a:rPr lang="en-GB" dirty="0" smtClean="0"/>
              <a:t>requirements</a:t>
            </a:r>
          </a:p>
          <a:p>
            <a:pPr lvl="2">
              <a:defRPr/>
            </a:pPr>
            <a:r>
              <a:rPr lang="en-GB" dirty="0" smtClean="0"/>
              <a:t>Send </a:t>
            </a:r>
            <a:r>
              <a:rPr lang="en-GB" dirty="0"/>
              <a:t>TR to SA for </a:t>
            </a:r>
            <a:r>
              <a:rPr lang="en-GB" dirty="0" smtClean="0"/>
              <a:t>information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SA1#102e (May 2023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Conclusions</a:t>
            </a:r>
            <a:r>
              <a:rPr lang="en-GB" dirty="0"/>
              <a:t>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SA#98 (12/2022)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SA#99 </a:t>
            </a:r>
            <a:r>
              <a:rPr lang="en-GB" sz="2000" dirty="0"/>
              <a:t>(</a:t>
            </a:r>
            <a:r>
              <a:rPr lang="en-GB" sz="2000" dirty="0" smtClean="0"/>
              <a:t>03/2023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 smtClean="0"/>
              <a:t>SI agreed </a:t>
            </a:r>
            <a:r>
              <a:rPr lang="en-GB" sz="2400" dirty="0"/>
              <a:t>at </a:t>
            </a:r>
            <a:r>
              <a:rPr lang="en-GB" sz="2400" dirty="0" smtClean="0"/>
              <a:t>SA1#98e, approved at SA#96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SP-220447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SA1#99e: 10%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1581</TotalTime>
  <Words>244</Words>
  <Application>Microsoft Office PowerPoint</Application>
  <PresentationFormat>On-screen Show (4:3)</PresentationFormat>
  <Paragraphs>64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FS_SOBOT Status Update Study on Network of Service Robots with Ambient Intelligence </vt:lpstr>
      <vt:lpstr>FS_SOBOT Progress</vt:lpstr>
      <vt:lpstr>FS_SOBOT Planning</vt:lpstr>
      <vt:lpstr>Work plan between meetings</vt:lpstr>
      <vt:lpstr>FS_SOBOT Completion Date</vt:lpstr>
      <vt:lpstr>FS_SOBOT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Ki-Dong Lee1a8</cp:lastModifiedBy>
  <cp:revision>348</cp:revision>
  <cp:lastPrinted>2000-01-14T10:02:55Z</cp:lastPrinted>
  <dcterms:created xsi:type="dcterms:W3CDTF">1999-11-22T09:19:47Z</dcterms:created>
  <dcterms:modified xsi:type="dcterms:W3CDTF">2022-09-01T14:30:06Z</dcterms:modified>
  <cp:category>Presentation</cp:category>
</cp:coreProperties>
</file>