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2.xml" ContentType="application/vnd.openxmlformats-officedocument.themeOverrid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7" r:id="rId2"/>
    <p:sldMasterId id="2147483671" r:id="rId3"/>
  </p:sldMasterIdLst>
  <p:notesMasterIdLst>
    <p:notesMasterId r:id="rId10"/>
  </p:notesMasterIdLst>
  <p:sldIdLst>
    <p:sldId id="270" r:id="rId4"/>
    <p:sldId id="271" r:id="rId5"/>
    <p:sldId id="267" r:id="rId6"/>
    <p:sldId id="272" r:id="rId7"/>
    <p:sldId id="262" r:id="rId8"/>
    <p:sldId id="261" r:id="rId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3963" autoAdjust="0"/>
  </p:normalViewPr>
  <p:slideViewPr>
    <p:cSldViewPr snapToGrid="0">
      <p:cViewPr varScale="1">
        <p:scale>
          <a:sx n="65" d="100"/>
          <a:sy n="65" d="100"/>
        </p:scale>
        <p:origin x="61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8A5E6E-3072-4B7B-8446-E0F6FB6E7DE9}" type="datetimeFigureOut">
              <a:rPr lang="zh-CN" altLang="en-US" smtClean="0"/>
              <a:t>2022-05-13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0B6951-0EC5-4B9B-8EB9-6F974B971B9A}" type="slidenum">
              <a:rPr lang="zh-CN" altLang="en-US" smtClean="0"/>
              <a:t>‹#›</a:t>
            </a:fld>
            <a:endParaRPr lang="zh-CN" altLang="en-US"/>
          </a:p>
        </p:txBody>
      </p:sp>
    </p:spTree>
    <p:extLst>
      <p:ext uri="{BB962C8B-B14F-4D97-AF65-F5344CB8AC3E}">
        <p14:creationId xmlns:p14="http://schemas.microsoft.com/office/powerpoint/2010/main" val="3177139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0275">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0275">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0275">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0275">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fld id="{8B3BF649-4B4C-4B88-A6AF-44777579EECA}" type="slidenum">
              <a:rPr lang="en-GB" altLang="en-US"/>
              <a:pPr>
                <a:spcBef>
                  <a:spcPct val="0"/>
                </a:spcBef>
              </a:pPr>
              <a:t>1</a:t>
            </a:fld>
            <a:endParaRPr lang="en-GB" altLang="en-US"/>
          </a:p>
        </p:txBody>
      </p:sp>
      <p:sp>
        <p:nvSpPr>
          <p:cNvPr id="7171" name="Rectangle 2"/>
          <p:cNvSpPr>
            <a:spLocks noGrp="1" noRot="1" noChangeAspect="1" noChangeArrowheads="1" noTextEdit="1"/>
          </p:cNvSpPr>
          <p:nvPr>
            <p:ph type="sldImg"/>
          </p:nvPr>
        </p:nvSpPr>
        <p:spPr>
          <a:xfrm>
            <a:off x="88900" y="742950"/>
            <a:ext cx="6621463" cy="3725863"/>
          </a:xfrm>
          <a:ln/>
        </p:spPr>
      </p:sp>
      <p:sp>
        <p:nvSpPr>
          <p:cNvPr id="7172" name="Rectangle 3"/>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6293111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t>Our earth is facing a very critical time in controlling the carbon releasing. Carbon green and carbon neutral are very heat concepts which were raised these days. In the European Green Deal, it states that Europe is “Striving to be the first climate-neutral continent”, and China has also set the goal of reaching emission peak in 2030 and achieving carbon neutral in 2060. So carbon-neutral is the shared goal of global, and we also need to consider the carbon emission in communication field.</a:t>
            </a:r>
          </a:p>
          <a:p>
            <a:endParaRPr lang="zh-CN" altLang="en-US" dirty="0"/>
          </a:p>
        </p:txBody>
      </p:sp>
      <p:sp>
        <p:nvSpPr>
          <p:cNvPr id="4" name="灯片编号占位符 3"/>
          <p:cNvSpPr>
            <a:spLocks noGrp="1"/>
          </p:cNvSpPr>
          <p:nvPr>
            <p:ph type="sldNum" sz="quarter" idx="10"/>
          </p:nvPr>
        </p:nvSpPr>
        <p:spPr/>
        <p:txBody>
          <a:bodyPr/>
          <a:lstStyle/>
          <a:p>
            <a:fld id="{F80B6951-0EC5-4B9B-8EB9-6F974B971B9A}" type="slidenum">
              <a:rPr lang="zh-CN" altLang="en-US" smtClean="0"/>
              <a:t>3</a:t>
            </a:fld>
            <a:endParaRPr lang="zh-CN" altLang="en-US"/>
          </a:p>
        </p:txBody>
      </p:sp>
    </p:spTree>
    <p:extLst>
      <p:ext uri="{BB962C8B-B14F-4D97-AF65-F5344CB8AC3E}">
        <p14:creationId xmlns:p14="http://schemas.microsoft.com/office/powerpoint/2010/main" val="365633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t>Our earth is facing a very critical time in controlling the carbon releasing. Carbon green and carbon neutral are very heat concepts which were raised these days. In the European Green Deal, it states that Europe is “Striving to be the first climate-neutral continent”, and China has also set the goal of reaching emission peak in 2030 and achieving carbon neutral in 2060. So carbon-neutral is the shared goal of global, and we also need to consider the carbon emission in communication field.</a:t>
            </a:r>
          </a:p>
          <a:p>
            <a:endParaRPr lang="zh-CN" altLang="en-US" dirty="0"/>
          </a:p>
        </p:txBody>
      </p:sp>
      <p:sp>
        <p:nvSpPr>
          <p:cNvPr id="4" name="灯片编号占位符 3"/>
          <p:cNvSpPr>
            <a:spLocks noGrp="1"/>
          </p:cNvSpPr>
          <p:nvPr>
            <p:ph type="sldNum" sz="quarter" idx="10"/>
          </p:nvPr>
        </p:nvSpPr>
        <p:spPr/>
        <p:txBody>
          <a:bodyPr/>
          <a:lstStyle/>
          <a:p>
            <a:fld id="{F80B6951-0EC5-4B9B-8EB9-6F974B971B9A}" type="slidenum">
              <a:rPr lang="zh-CN" altLang="en-US" smtClean="0"/>
              <a:t>4</a:t>
            </a:fld>
            <a:endParaRPr lang="zh-CN" altLang="en-US"/>
          </a:p>
        </p:txBody>
      </p:sp>
    </p:spTree>
    <p:extLst>
      <p:ext uri="{BB962C8B-B14F-4D97-AF65-F5344CB8AC3E}">
        <p14:creationId xmlns:p14="http://schemas.microsoft.com/office/powerpoint/2010/main" val="31146220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4" name="Picture 10" descr="bubbles_ppt_cover.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7013" y="0"/>
            <a:ext cx="514508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zh-CN" altLang="en-US" smtClean="0"/>
              <a:t>单击此处编辑母版标题样式</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585" indent="0" algn="ctr">
              <a:buNone/>
              <a:defRPr/>
            </a:lvl2pPr>
            <a:lvl3pPr marL="1219170" indent="0" algn="ctr">
              <a:buNone/>
              <a:defRPr/>
            </a:lvl3pPr>
            <a:lvl4pPr marL="1828754" indent="0" algn="ctr">
              <a:buNone/>
              <a:defRPr/>
            </a:lvl4pPr>
            <a:lvl5pPr marL="2438339" indent="0" algn="ctr">
              <a:buNone/>
              <a:defRPr/>
            </a:lvl5pPr>
            <a:lvl6pPr marL="3047924" indent="0" algn="ctr">
              <a:buNone/>
              <a:defRPr/>
            </a:lvl6pPr>
            <a:lvl7pPr marL="3657509" indent="0" algn="ctr">
              <a:buNone/>
              <a:defRPr/>
            </a:lvl7pPr>
            <a:lvl8pPr marL="4267093" indent="0" algn="ctr">
              <a:buNone/>
              <a:defRPr/>
            </a:lvl8pPr>
            <a:lvl9pPr marL="4876678" indent="0" algn="ctr">
              <a:buNone/>
              <a:defRPr/>
            </a:lvl9pPr>
          </a:lstStyle>
          <a:p>
            <a:r>
              <a:rPr lang="zh-CN" altLang="en-US" smtClean="0"/>
              <a:t>单击以编辑母版副标题样式</a:t>
            </a:r>
            <a:endParaRPr lang="en-GB" dirty="0"/>
          </a:p>
        </p:txBody>
      </p:sp>
    </p:spTree>
    <p:extLst>
      <p:ext uri="{BB962C8B-B14F-4D97-AF65-F5344CB8AC3E}">
        <p14:creationId xmlns:p14="http://schemas.microsoft.com/office/powerpoint/2010/main" val="519595426"/>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4" name="Picture 10"/>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6484" y="1"/>
            <a:ext cx="5145616" cy="6330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837136" y="3812215"/>
            <a:ext cx="8534400" cy="1752600"/>
          </a:xfrm>
        </p:spPr>
        <p:txBody>
          <a:bodyPr/>
          <a:lstStyle>
            <a:lvl1pPr marL="0" indent="0" algn="ctr">
              <a:buNone/>
              <a:defRPr/>
            </a:lvl1pPr>
            <a:lvl2pPr marL="609515" indent="0" algn="ctr">
              <a:buNone/>
              <a:defRPr/>
            </a:lvl2pPr>
            <a:lvl3pPr marL="1219031" indent="0" algn="ctr">
              <a:buNone/>
              <a:defRPr/>
            </a:lvl3pPr>
            <a:lvl4pPr marL="1828546" indent="0" algn="ctr">
              <a:buNone/>
              <a:defRPr/>
            </a:lvl4pPr>
            <a:lvl5pPr marL="2438062" indent="0" algn="ctr">
              <a:buNone/>
              <a:defRPr/>
            </a:lvl5pPr>
            <a:lvl6pPr marL="3047577" indent="0" algn="ctr">
              <a:buNone/>
              <a:defRPr/>
            </a:lvl6pPr>
            <a:lvl7pPr marL="3657093" indent="0" algn="ctr">
              <a:buNone/>
              <a:defRPr/>
            </a:lvl7pPr>
            <a:lvl8pPr marL="4266608" indent="0" algn="ctr">
              <a:buNone/>
              <a:defRPr/>
            </a:lvl8pPr>
            <a:lvl9pPr marL="4876123" indent="0" algn="ctr">
              <a:buNone/>
              <a:defRPr/>
            </a:lvl9pPr>
          </a:lstStyle>
          <a:p>
            <a:r>
              <a:rPr lang="en-US" dirty="0"/>
              <a:t>Click to edit Master subtitle style</a:t>
            </a:r>
            <a:endParaRPr lang="en-GB" dirty="0"/>
          </a:p>
        </p:txBody>
      </p:sp>
      <p:pic>
        <p:nvPicPr>
          <p:cNvPr id="5" name="Picture 10"/>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6484" y="1"/>
            <a:ext cx="5145616" cy="6330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99063396"/>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457137" indent="-457137">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982103040"/>
      </p:ext>
    </p:extLst>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136101406"/>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dirty="0"/>
          </a:p>
        </p:txBody>
      </p:sp>
      <p:sp>
        <p:nvSpPr>
          <p:cNvPr id="3" name="Content Placeholder 2"/>
          <p:cNvSpPr>
            <a:spLocks noGrp="1"/>
          </p:cNvSpPr>
          <p:nvPr>
            <p:ph idx="1"/>
          </p:nvPr>
        </p:nvSpPr>
        <p:spPr/>
        <p:txBody>
          <a:bodyPr/>
          <a:lstStyle>
            <a:lvl1pPr marL="609585" indent="-609585">
              <a:buFontTx/>
              <a:buBlip>
                <a:blip r:embed="rId2"/>
              </a:buBlip>
              <a:defRPr/>
            </a:lvl1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ltLang="en-US" dirty="0"/>
          </a:p>
        </p:txBody>
      </p:sp>
    </p:spTree>
    <p:extLst>
      <p:ext uri="{BB962C8B-B14F-4D97-AF65-F5344CB8AC3E}">
        <p14:creationId xmlns:p14="http://schemas.microsoft.com/office/powerpoint/2010/main" val="932435502"/>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bl">
  <p:cSld name="标题和表格">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112251" cy="1143000"/>
          </a:xfrm>
        </p:spPr>
        <p:txBody>
          <a:bodyPr/>
          <a:lstStyle/>
          <a:p>
            <a:r>
              <a:rPr lang="zh-CN" altLang="en-US" smtClean="0"/>
              <a:t>单击此处编辑母版标题样式</a:t>
            </a:r>
            <a:endParaRPr lang="en-IE"/>
          </a:p>
        </p:txBody>
      </p:sp>
      <p:sp>
        <p:nvSpPr>
          <p:cNvPr id="3" name="Table Placeholder 2"/>
          <p:cNvSpPr>
            <a:spLocks noGrp="1"/>
          </p:cNvSpPr>
          <p:nvPr>
            <p:ph type="tbl" idx="1"/>
          </p:nvPr>
        </p:nvSpPr>
        <p:spPr>
          <a:xfrm>
            <a:off x="609600" y="1600201"/>
            <a:ext cx="10972800" cy="4525963"/>
          </a:xfrm>
        </p:spPr>
        <p:txBody>
          <a:bodyPr/>
          <a:lstStyle/>
          <a:p>
            <a:pPr lvl="0"/>
            <a:r>
              <a:rPr lang="zh-CN" altLang="en-US" noProof="0" smtClean="0"/>
              <a:t>单击图标添加表格</a:t>
            </a:r>
            <a:endParaRPr lang="en-IE" noProof="0" dirty="0"/>
          </a:p>
        </p:txBody>
      </p:sp>
      <p:sp>
        <p:nvSpPr>
          <p:cNvPr id="4" name="Slide Number Placeholder 5"/>
          <p:cNvSpPr>
            <a:spLocks noGrp="1"/>
          </p:cNvSpPr>
          <p:nvPr>
            <p:ph type="sldNum" sz="quarter" idx="10"/>
          </p:nvPr>
        </p:nvSpPr>
        <p:spPr>
          <a:xfrm>
            <a:off x="11410952" y="6483350"/>
            <a:ext cx="527049" cy="222250"/>
          </a:xfrm>
          <a:prstGeom prst="rect">
            <a:avLst/>
          </a:prstGeom>
        </p:spPr>
        <p:txBody>
          <a:bodyPr/>
          <a:lstStyle>
            <a:lvl1pPr>
              <a:defRPr>
                <a:latin typeface="Arial" charset="0"/>
                <a:cs typeface="Arial" charset="0"/>
              </a:defRPr>
            </a:lvl1pPr>
          </a:lstStyle>
          <a:p>
            <a:fld id="{A06EA0D0-FE93-4331-BBBE-743E4ABC44B5}" type="slidenum">
              <a:rPr lang="zh-CN" altLang="en-US" smtClean="0"/>
              <a:t>‹#›</a:t>
            </a:fld>
            <a:endParaRPr lang="zh-CN" altLang="en-US"/>
          </a:p>
        </p:txBody>
      </p:sp>
    </p:spTree>
    <p:extLst>
      <p:ext uri="{BB962C8B-B14F-4D97-AF65-F5344CB8AC3E}">
        <p14:creationId xmlns:p14="http://schemas.microsoft.com/office/powerpoint/2010/main" val="144251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re et contenu">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19100" y="1579034"/>
            <a:ext cx="11353800" cy="4487333"/>
          </a:xfrm>
        </p:spPr>
        <p:txBody>
          <a:bodyPr/>
          <a:lstStyle>
            <a:lvl1pPr>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lvl6pPr>
          </a:lstStyle>
          <a:p>
            <a:pPr lvl="0"/>
            <a:r>
              <a:rPr lang="fr-FR" noProof="0" dirty="0"/>
              <a:t>Cliquez pour modifier le texte</a:t>
            </a:r>
          </a:p>
          <a:p>
            <a:pPr lvl="1"/>
            <a:r>
              <a:rPr lang="fr-FR" noProof="0" dirty="0"/>
              <a:t>Deuxième niveau</a:t>
            </a:r>
          </a:p>
          <a:p>
            <a:pPr lvl="2"/>
            <a:r>
              <a:rPr lang="fr-FR" noProof="0" dirty="0"/>
              <a:t>Troisième niveau</a:t>
            </a:r>
          </a:p>
          <a:p>
            <a:pPr lvl="3"/>
            <a:r>
              <a:rPr lang="fr-FR" noProof="0" dirty="0"/>
              <a:t>Quatrième niveau</a:t>
            </a:r>
          </a:p>
          <a:p>
            <a:pPr lvl="4"/>
            <a:r>
              <a:rPr lang="fr-FR" noProof="0" dirty="0"/>
              <a:t>Cinquième niveau</a:t>
            </a:r>
          </a:p>
          <a:p>
            <a:pPr lvl="5"/>
            <a:r>
              <a:rPr lang="fr-FR" noProof="0" dirty="0"/>
              <a:t>Sixième niveau</a:t>
            </a:r>
          </a:p>
        </p:txBody>
      </p:sp>
      <p:sp>
        <p:nvSpPr>
          <p:cNvPr id="4" name="Title 3"/>
          <p:cNvSpPr>
            <a:spLocks noGrp="1"/>
          </p:cNvSpPr>
          <p:nvPr>
            <p:ph type="title" hasCustomPrompt="1"/>
          </p:nvPr>
        </p:nvSpPr>
        <p:spPr/>
        <p:txBody>
          <a:bodyPr/>
          <a:lstStyle/>
          <a:p>
            <a:r>
              <a:rPr lang="fr-FR" noProof="0" dirty="0"/>
              <a:t>Cliquez pour modifier le titre</a:t>
            </a:r>
            <a:endParaRPr lang="en-GB" dirty="0"/>
          </a:p>
        </p:txBody>
      </p:sp>
    </p:spTree>
    <p:extLst>
      <p:ext uri="{BB962C8B-B14F-4D97-AF65-F5344CB8AC3E}">
        <p14:creationId xmlns:p14="http://schemas.microsoft.com/office/powerpoint/2010/main" val="1404463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cSld name="Titre seul">
    <p:spTree>
      <p:nvGrpSpPr>
        <p:cNvPr id="1" name=""/>
        <p:cNvGrpSpPr/>
        <p:nvPr/>
      </p:nvGrpSpPr>
      <p:grpSpPr>
        <a:xfrm>
          <a:off x="0" y="0"/>
          <a:ext cx="0" cy="0"/>
          <a:chOff x="0" y="0"/>
          <a:chExt cx="0" cy="0"/>
        </a:xfrm>
      </p:grpSpPr>
      <p:sp>
        <p:nvSpPr>
          <p:cNvPr id="3" name="Title 2"/>
          <p:cNvSpPr>
            <a:spLocks noGrp="1"/>
          </p:cNvSpPr>
          <p:nvPr>
            <p:ph type="title" hasCustomPrompt="1"/>
          </p:nvPr>
        </p:nvSpPr>
        <p:spPr/>
        <p:txBody>
          <a:bodyPr/>
          <a:lstStyle>
            <a:lvl1pPr>
              <a:defRPr/>
            </a:lvl1pPr>
          </a:lstStyle>
          <a:p>
            <a:r>
              <a:rPr lang="fr-FR" noProof="0" dirty="0"/>
              <a:t>Cliquez pour modifier le titre</a:t>
            </a:r>
          </a:p>
        </p:txBody>
      </p:sp>
    </p:spTree>
    <p:extLst>
      <p:ext uri="{BB962C8B-B14F-4D97-AF65-F5344CB8AC3E}">
        <p14:creationId xmlns:p14="http://schemas.microsoft.com/office/powerpoint/2010/main" val="607247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pic>
        <p:nvPicPr>
          <p:cNvPr id="4" name="Picture 10"/>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6484" y="1"/>
            <a:ext cx="5145616" cy="6330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837136" y="3812215"/>
            <a:ext cx="8534400" cy="1752600"/>
          </a:xfrm>
        </p:spPr>
        <p:txBody>
          <a:bodyPr/>
          <a:lstStyle>
            <a:lvl1pPr marL="0" indent="0" algn="ctr">
              <a:buNone/>
              <a:defRPr/>
            </a:lvl1pPr>
            <a:lvl2pPr marL="609515" indent="0" algn="ctr">
              <a:buNone/>
              <a:defRPr/>
            </a:lvl2pPr>
            <a:lvl3pPr marL="1219031" indent="0" algn="ctr">
              <a:buNone/>
              <a:defRPr/>
            </a:lvl3pPr>
            <a:lvl4pPr marL="1828546" indent="0" algn="ctr">
              <a:buNone/>
              <a:defRPr/>
            </a:lvl4pPr>
            <a:lvl5pPr marL="2438062" indent="0" algn="ctr">
              <a:buNone/>
              <a:defRPr/>
            </a:lvl5pPr>
            <a:lvl6pPr marL="3047577" indent="0" algn="ctr">
              <a:buNone/>
              <a:defRPr/>
            </a:lvl6pPr>
            <a:lvl7pPr marL="3657093" indent="0" algn="ctr">
              <a:buNone/>
              <a:defRPr/>
            </a:lvl7pPr>
            <a:lvl8pPr marL="4266608" indent="0" algn="ctr">
              <a:buNone/>
              <a:defRPr/>
            </a:lvl8pPr>
            <a:lvl9pPr marL="4876123"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2791918702"/>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4" name="Picture 10"/>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6484" y="1"/>
            <a:ext cx="5145616" cy="6330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837136" y="3812215"/>
            <a:ext cx="8534400" cy="1752600"/>
          </a:xfrm>
        </p:spPr>
        <p:txBody>
          <a:bodyPr/>
          <a:lstStyle>
            <a:lvl1pPr marL="0" indent="0" algn="ctr">
              <a:buNone/>
              <a:defRPr/>
            </a:lvl1pPr>
            <a:lvl2pPr marL="609515" indent="0" algn="ctr">
              <a:buNone/>
              <a:defRPr/>
            </a:lvl2pPr>
            <a:lvl3pPr marL="1219031" indent="0" algn="ctr">
              <a:buNone/>
              <a:defRPr/>
            </a:lvl3pPr>
            <a:lvl4pPr marL="1828546" indent="0" algn="ctr">
              <a:buNone/>
              <a:defRPr/>
            </a:lvl4pPr>
            <a:lvl5pPr marL="2438062" indent="0" algn="ctr">
              <a:buNone/>
              <a:defRPr/>
            </a:lvl5pPr>
            <a:lvl6pPr marL="3047577" indent="0" algn="ctr">
              <a:buNone/>
              <a:defRPr/>
            </a:lvl6pPr>
            <a:lvl7pPr marL="3657093" indent="0" algn="ctr">
              <a:buNone/>
              <a:defRPr/>
            </a:lvl7pPr>
            <a:lvl8pPr marL="4266608" indent="0" algn="ctr">
              <a:buNone/>
              <a:defRPr/>
            </a:lvl8pPr>
            <a:lvl9pPr marL="4876123" indent="0" algn="ctr">
              <a:buNone/>
              <a:defRPr/>
            </a:lvl9pPr>
          </a:lstStyle>
          <a:p>
            <a:r>
              <a:rPr lang="en-US" dirty="0"/>
              <a:t>Click to edit Master subtitle style</a:t>
            </a:r>
            <a:endParaRPr lang="en-GB" dirty="0"/>
          </a:p>
        </p:txBody>
      </p:sp>
      <p:pic>
        <p:nvPicPr>
          <p:cNvPr id="5" name="Picture 10"/>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6484" y="1"/>
            <a:ext cx="5145616" cy="6330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23123448"/>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457137" indent="-457137">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803180837"/>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000317520"/>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12"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4.png"/><Relationship Id="rId5" Type="http://schemas.openxmlformats.org/officeDocument/2006/relationships/slideLayout" Target="../slideLayouts/slideLayout5.xml"/><Relationship Id="rId10" Type="http://schemas.openxmlformats.org/officeDocument/2006/relationships/image" Target="../media/image3.jpeg"/><Relationship Id="rId4" Type="http://schemas.openxmlformats.org/officeDocument/2006/relationships/slideLayout" Target="../slideLayouts/slideLayout4.xml"/><Relationship Id="rId9"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image" Target="../media/image7.jpeg"/><Relationship Id="rId5" Type="http://schemas.openxmlformats.org/officeDocument/2006/relationships/image" Target="../media/image1.jpe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image" Target="../media/image7.jpeg"/><Relationship Id="rId5" Type="http://schemas.openxmlformats.org/officeDocument/2006/relationships/image" Target="../media/image1.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p:nvSpPr>
        <p:spPr bwMode="auto">
          <a:xfrm>
            <a:off x="1075646" y="6376873"/>
            <a:ext cx="8224837"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333"/>
          </a:p>
        </p:txBody>
      </p:sp>
      <p:sp>
        <p:nvSpPr>
          <p:cNvPr id="1027" name="Title Placeholder 1"/>
          <p:cNvSpPr>
            <a:spLocks noGrp="1"/>
          </p:cNvSpPr>
          <p:nvPr>
            <p:ph type="title"/>
          </p:nvPr>
        </p:nvSpPr>
        <p:spPr bwMode="auto">
          <a:xfrm>
            <a:off x="652463" y="228600"/>
            <a:ext cx="910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endParaRPr lang="en-GB" altLang="en-US"/>
          </a:p>
        </p:txBody>
      </p:sp>
      <p:sp>
        <p:nvSpPr>
          <p:cNvPr id="1028" name="Text Placeholder 2"/>
          <p:cNvSpPr>
            <a:spLocks noGrp="1"/>
          </p:cNvSpPr>
          <p:nvPr>
            <p:ph type="body" idx="1"/>
          </p:nvPr>
        </p:nvSpPr>
        <p:spPr bwMode="auto">
          <a:xfrm>
            <a:off x="647700" y="1454150"/>
            <a:ext cx="11183938"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ltLang="en-US" dirty="0"/>
          </a:p>
        </p:txBody>
      </p:sp>
      <p:sp>
        <p:nvSpPr>
          <p:cNvPr id="14" name="TextBox 13"/>
          <p:cNvSpPr txBox="1"/>
          <p:nvPr/>
        </p:nvSpPr>
        <p:spPr>
          <a:xfrm>
            <a:off x="1212963" y="6511925"/>
            <a:ext cx="7950201" cy="234950"/>
          </a:xfrm>
          <a:prstGeom prst="rect">
            <a:avLst/>
          </a:prstGeom>
          <a:noFill/>
        </p:spPr>
        <p:txBody>
          <a:bodyPr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lang="en-GB" sz="1100" b="1" spc="300" dirty="0">
                <a:ea typeface="+mn-ea"/>
                <a:cs typeface="Arial" panose="020B0604020202020204" pitchFamily="34" charset="0"/>
              </a:rPr>
              <a:t>3GPP TSG-SA WG1 meeting #96-e, e-meeting,8</a:t>
            </a:r>
            <a:r>
              <a:rPr lang="en-GB" sz="1100" b="1" spc="300" baseline="30000" dirty="0">
                <a:ea typeface="+mn-ea"/>
                <a:cs typeface="Arial" panose="020B0604020202020204" pitchFamily="34" charset="0"/>
              </a:rPr>
              <a:t>th</a:t>
            </a:r>
            <a:r>
              <a:rPr lang="en-GB" sz="1100" b="1" spc="300" dirty="0">
                <a:ea typeface="+mn-ea"/>
                <a:cs typeface="Arial" panose="020B0604020202020204" pitchFamily="34" charset="0"/>
              </a:rPr>
              <a:t> Nov – 18</a:t>
            </a:r>
            <a:r>
              <a:rPr lang="en-GB" sz="1100" b="1" spc="300" baseline="30000" dirty="0">
                <a:ea typeface="+mn-ea"/>
                <a:cs typeface="Arial" panose="020B0604020202020204" pitchFamily="34" charset="0"/>
              </a:rPr>
              <a:t>th</a:t>
            </a:r>
            <a:r>
              <a:rPr lang="en-GB" sz="1100" b="1" spc="300" dirty="0">
                <a:ea typeface="+mn-ea"/>
                <a:cs typeface="Arial" panose="020B0604020202020204" pitchFamily="34" charset="0"/>
              </a:rPr>
              <a:t> Nov,2021  </a:t>
            </a:r>
          </a:p>
          <a:p>
            <a:pPr>
              <a:defRPr/>
            </a:pPr>
            <a:endParaRPr lang="en-GB" sz="1067" b="1" spc="400" dirty="0">
              <a:solidFill>
                <a:schemeClr val="bg1"/>
              </a:solidFill>
            </a:endParaRPr>
          </a:p>
        </p:txBody>
      </p:sp>
      <p:sp>
        <p:nvSpPr>
          <p:cNvPr id="1030" name="Rectangle 15"/>
          <p:cNvSpPr>
            <a:spLocks noChangeArrowheads="1"/>
          </p:cNvSpPr>
          <p:nvPr/>
        </p:nvSpPr>
        <p:spPr bwMode="auto">
          <a:xfrm>
            <a:off x="5448300" y="3303588"/>
            <a:ext cx="12382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3" dirty="0">
                <a:solidFill>
                  <a:schemeClr val="bg1"/>
                </a:solidFill>
              </a:rPr>
              <a:t>© 3GPP 2012</a:t>
            </a:r>
            <a:endParaRPr lang="en-GB" altLang="en-US" sz="1333" dirty="0"/>
          </a:p>
        </p:txBody>
      </p:sp>
      <p:pic>
        <p:nvPicPr>
          <p:cNvPr id="1031" name="Picture 10" descr="3GPP_TM_RD.jp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10098088" y="306388"/>
            <a:ext cx="158432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p:nvSpPr>
        <p:spPr bwMode="auto">
          <a:xfrm>
            <a:off x="9918700" y="6462713"/>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67" dirty="0"/>
              <a:t>© 3GPP 2021</a:t>
            </a:r>
          </a:p>
        </p:txBody>
      </p:sp>
      <p:pic>
        <p:nvPicPr>
          <p:cNvPr id="11" name="Picture 13" descr="green2.jpg"/>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1381467" y="6423704"/>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Oval 11"/>
          <p:cNvSpPr/>
          <p:nvPr/>
        </p:nvSpPr>
        <p:spPr bwMode="auto">
          <a:xfrm>
            <a:off x="11157629" y="6330667"/>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35BA645-663C-49B9-8214-3A0DBAD6F1FF}" type="slidenum">
              <a:rPr lang="en-GB" altLang="en-US" sz="1333" b="1" smtClean="0"/>
              <a:pPr algn="ctr">
                <a:defRPr/>
              </a:pPr>
              <a:t>‹#›</a:t>
            </a:fld>
            <a:endParaRPr lang="en-GB" altLang="en-US" sz="1333" b="1" dirty="0"/>
          </a:p>
          <a:p>
            <a:pPr>
              <a:defRPr/>
            </a:pPr>
            <a:endParaRPr lang="en-GB" altLang="en-US" sz="1333" dirty="0"/>
          </a:p>
        </p:txBody>
      </p:sp>
    </p:spTree>
    <p:extLst>
      <p:ext uri="{BB962C8B-B14F-4D97-AF65-F5344CB8AC3E}">
        <p14:creationId xmlns:p14="http://schemas.microsoft.com/office/powerpoint/2010/main" val="41754330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ransition spd="slow"/>
  <p:txStyles>
    <p:titleStyle>
      <a:lvl1pPr algn="ctr" rtl="0" eaLnBrk="1" fontAlgn="base" hangingPunct="1">
        <a:spcBef>
          <a:spcPct val="0"/>
        </a:spcBef>
        <a:spcAft>
          <a:spcPct val="0"/>
        </a:spcAft>
        <a:defRPr sz="4200">
          <a:solidFill>
            <a:srgbClr val="FF0000"/>
          </a:solidFill>
          <a:latin typeface="+mj-lt"/>
          <a:ea typeface="+mj-ea"/>
          <a:cs typeface="+mj-cs"/>
        </a:defRPr>
      </a:lvl1pPr>
      <a:lvl2pPr algn="ctr" rtl="0" eaLnBrk="1" fontAlgn="base" hangingPunct="1">
        <a:spcBef>
          <a:spcPct val="0"/>
        </a:spcBef>
        <a:spcAft>
          <a:spcPct val="0"/>
        </a:spcAft>
        <a:defRPr sz="4200">
          <a:solidFill>
            <a:srgbClr val="FF0000"/>
          </a:solidFill>
          <a:latin typeface="Calibri" pitchFamily="34" charset="0"/>
        </a:defRPr>
      </a:lvl2pPr>
      <a:lvl3pPr algn="ctr" rtl="0" eaLnBrk="1" fontAlgn="base" hangingPunct="1">
        <a:spcBef>
          <a:spcPct val="0"/>
        </a:spcBef>
        <a:spcAft>
          <a:spcPct val="0"/>
        </a:spcAft>
        <a:defRPr sz="4200">
          <a:solidFill>
            <a:srgbClr val="FF0000"/>
          </a:solidFill>
          <a:latin typeface="Calibri" pitchFamily="34" charset="0"/>
        </a:defRPr>
      </a:lvl3pPr>
      <a:lvl4pPr algn="ctr" rtl="0" eaLnBrk="1" fontAlgn="base" hangingPunct="1">
        <a:spcBef>
          <a:spcPct val="0"/>
        </a:spcBef>
        <a:spcAft>
          <a:spcPct val="0"/>
        </a:spcAft>
        <a:defRPr sz="4200">
          <a:solidFill>
            <a:srgbClr val="FF0000"/>
          </a:solidFill>
          <a:latin typeface="Calibri" pitchFamily="34" charset="0"/>
        </a:defRPr>
      </a:lvl4pPr>
      <a:lvl5pPr algn="ctr" rtl="0" eaLnBrk="1" fontAlgn="base" hangingPunct="1">
        <a:spcBef>
          <a:spcPct val="0"/>
        </a:spcBef>
        <a:spcAft>
          <a:spcPct val="0"/>
        </a:spcAft>
        <a:defRPr sz="4200">
          <a:solidFill>
            <a:srgbClr val="FF0000"/>
          </a:solidFill>
          <a:latin typeface="Calibri" pitchFamily="34" charset="0"/>
        </a:defRPr>
      </a:lvl5pPr>
      <a:lvl6pPr marL="609585" algn="ctr" rtl="0" eaLnBrk="1" fontAlgn="base" hangingPunct="1">
        <a:spcBef>
          <a:spcPct val="0"/>
        </a:spcBef>
        <a:spcAft>
          <a:spcPct val="0"/>
        </a:spcAft>
        <a:defRPr sz="4267">
          <a:solidFill>
            <a:srgbClr val="FF0000"/>
          </a:solidFill>
          <a:latin typeface="Calibri" pitchFamily="34" charset="0"/>
        </a:defRPr>
      </a:lvl6pPr>
      <a:lvl7pPr marL="1219170" algn="ctr" rtl="0" eaLnBrk="1" fontAlgn="base" hangingPunct="1">
        <a:spcBef>
          <a:spcPct val="0"/>
        </a:spcBef>
        <a:spcAft>
          <a:spcPct val="0"/>
        </a:spcAft>
        <a:defRPr sz="4267">
          <a:solidFill>
            <a:srgbClr val="FF0000"/>
          </a:solidFill>
          <a:latin typeface="Calibri" pitchFamily="34" charset="0"/>
        </a:defRPr>
      </a:lvl7pPr>
      <a:lvl8pPr marL="1828754" algn="ctr" rtl="0" eaLnBrk="1" fontAlgn="base" hangingPunct="1">
        <a:spcBef>
          <a:spcPct val="0"/>
        </a:spcBef>
        <a:spcAft>
          <a:spcPct val="0"/>
        </a:spcAft>
        <a:defRPr sz="4267">
          <a:solidFill>
            <a:srgbClr val="FF0000"/>
          </a:solidFill>
          <a:latin typeface="Calibri" pitchFamily="34" charset="0"/>
        </a:defRPr>
      </a:lvl8pPr>
      <a:lvl9pPr marL="2438339" algn="ctr" rtl="0" eaLnBrk="1" fontAlgn="base" hangingPunct="1">
        <a:spcBef>
          <a:spcPct val="0"/>
        </a:spcBef>
        <a:spcAft>
          <a:spcPct val="0"/>
        </a:spcAft>
        <a:defRPr sz="4267">
          <a:solidFill>
            <a:srgbClr val="FF0000"/>
          </a:solidFill>
          <a:latin typeface="Calibri" pitchFamily="34" charset="0"/>
        </a:defRPr>
      </a:lvl9pPr>
    </p:titleStyle>
    <p:bodyStyle>
      <a:lvl1pPr marL="608013" indent="-608013" algn="l" rtl="0" eaLnBrk="1" fontAlgn="base" hangingPunct="1">
        <a:spcBef>
          <a:spcPct val="20000"/>
        </a:spcBef>
        <a:spcAft>
          <a:spcPct val="0"/>
        </a:spcAft>
        <a:buBlip>
          <a:blip r:embed="rId10"/>
        </a:buBlip>
        <a:defRPr sz="3700">
          <a:solidFill>
            <a:schemeClr val="tx1"/>
          </a:solidFill>
          <a:latin typeface="+mn-lt"/>
          <a:ea typeface="+mn-ea"/>
          <a:cs typeface="+mn-cs"/>
        </a:defRPr>
      </a:lvl1pPr>
      <a:lvl2pPr marL="989013" indent="-379413" algn="l" rtl="0" eaLnBrk="1" fontAlgn="base" hangingPunct="1">
        <a:spcBef>
          <a:spcPct val="20000"/>
        </a:spcBef>
        <a:spcAft>
          <a:spcPct val="0"/>
        </a:spcAft>
        <a:buClr>
          <a:srgbClr val="C00000"/>
        </a:buClr>
        <a:buBlip>
          <a:blip r:embed="rId11"/>
        </a:buBlip>
        <a:defRPr sz="3200">
          <a:solidFill>
            <a:schemeClr val="tx1"/>
          </a:solidFill>
          <a:latin typeface="+mn-lt"/>
        </a:defRPr>
      </a:lvl2pPr>
      <a:lvl3pPr marL="1522413" indent="-303213" algn="l" rtl="0" eaLnBrk="1" fontAlgn="base" hangingPunct="1">
        <a:spcBef>
          <a:spcPct val="20000"/>
        </a:spcBef>
        <a:spcAft>
          <a:spcPct val="0"/>
        </a:spcAft>
        <a:buBlip>
          <a:blip r:embed="rId12"/>
        </a:buBlip>
        <a:defRPr sz="2600">
          <a:solidFill>
            <a:schemeClr val="tx1"/>
          </a:solidFill>
          <a:latin typeface="+mn-lt"/>
        </a:defRPr>
      </a:lvl3pPr>
      <a:lvl4pPr marL="2132013" indent="-303213" algn="l" rtl="0" eaLnBrk="1" fontAlgn="base" hangingPunct="1">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1" fontAlgn="base" hangingPunct="1">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1" fontAlgn="base" hangingPunct="1">
        <a:spcBef>
          <a:spcPct val="20000"/>
        </a:spcBef>
        <a:spcAft>
          <a:spcPct val="0"/>
        </a:spcAft>
        <a:buFont typeface="Arial" charset="0"/>
        <a:buChar char="»"/>
        <a:defRPr sz="2133">
          <a:solidFill>
            <a:schemeClr val="tx1"/>
          </a:solidFill>
          <a:latin typeface="+mn-lt"/>
        </a:defRPr>
      </a:lvl6pPr>
      <a:lvl7pPr marL="3962301" indent="-304792" algn="l" rtl="0" eaLnBrk="1" fontAlgn="base" hangingPunct="1">
        <a:spcBef>
          <a:spcPct val="20000"/>
        </a:spcBef>
        <a:spcAft>
          <a:spcPct val="0"/>
        </a:spcAft>
        <a:buFont typeface="Arial" charset="0"/>
        <a:buChar char="»"/>
        <a:defRPr sz="2133">
          <a:solidFill>
            <a:schemeClr val="tx1"/>
          </a:solidFill>
          <a:latin typeface="+mn-lt"/>
        </a:defRPr>
      </a:lvl7pPr>
      <a:lvl8pPr marL="4571886" indent="-304792" algn="l" rtl="0" eaLnBrk="1" fontAlgn="base" hangingPunct="1">
        <a:spcBef>
          <a:spcPct val="20000"/>
        </a:spcBef>
        <a:spcAft>
          <a:spcPct val="0"/>
        </a:spcAft>
        <a:buFont typeface="Arial" charset="0"/>
        <a:buChar char="»"/>
        <a:defRPr sz="2133">
          <a:solidFill>
            <a:schemeClr val="tx1"/>
          </a:solidFill>
          <a:latin typeface="+mn-lt"/>
        </a:defRPr>
      </a:lvl8pPr>
      <a:lvl9pPr marL="5181470" indent="-304792" algn="l" rtl="0" eaLnBrk="1" fontAlgn="base" hangingPunct="1">
        <a:spcBef>
          <a:spcPct val="20000"/>
        </a:spcBef>
        <a:spcAft>
          <a:spcPct val="0"/>
        </a:spcAft>
        <a:buFont typeface="Arial" charset="0"/>
        <a:buChar char="»"/>
        <a:defRPr sz="2133">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51933" y="228600"/>
            <a:ext cx="910378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0" tIns="45715" rIns="91430" bIns="45715"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647700" y="1454152"/>
            <a:ext cx="11184467" cy="4830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0" tIns="45715" rIns="91430" bIns="45715" numCol="1" anchor="t" anchorCtr="0" compatLnSpc="1">
            <a:prstTxWarp prst="textNoShape">
              <a:avLst/>
            </a:prstTxWarp>
          </a:bodyPr>
          <a:lstStyle/>
          <a:p>
            <a:pPr lvl="0"/>
            <a:r>
              <a:rPr lang="en-US" altLang="en-US" smtClean="0"/>
              <a:t> 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1030" name="Rectangle 15"/>
          <p:cNvSpPr>
            <a:spLocks noChangeArrowheads="1"/>
          </p:cNvSpPr>
          <p:nvPr/>
        </p:nvSpPr>
        <p:spPr bwMode="auto">
          <a:xfrm>
            <a:off x="5448301" y="3304117"/>
            <a:ext cx="1299497" cy="328217"/>
          </a:xfrm>
          <a:prstGeom prst="rect">
            <a:avLst/>
          </a:prstGeom>
          <a:noFill/>
          <a:ln>
            <a:noFill/>
          </a:ln>
        </p:spPr>
        <p:txBody>
          <a:bodyPr wrap="none" lIns="121907" tIns="60953" rIns="121907" bIns="60953">
            <a:spAutoFit/>
          </a:bodyPr>
          <a:lstStyle>
            <a:lvl1pPr eaLnBrk="0" hangingPunct="0">
              <a:defRPr sz="1000">
                <a:solidFill>
                  <a:schemeClr val="tx1"/>
                </a:solidFill>
                <a:latin typeface="Arial" charset="0"/>
                <a:ea typeface="ＭＳ Ｐゴシック" charset="-128"/>
              </a:defRPr>
            </a:lvl1pPr>
            <a:lvl2pPr marL="742950" indent="-285750" eaLnBrk="0" hangingPunct="0">
              <a:defRPr sz="1000">
                <a:solidFill>
                  <a:schemeClr val="tx1"/>
                </a:solidFill>
                <a:latin typeface="Arial" charset="0"/>
                <a:ea typeface="ＭＳ Ｐゴシック" charset="-128"/>
              </a:defRPr>
            </a:lvl2pPr>
            <a:lvl3pPr marL="1143000" indent="-228600" eaLnBrk="0" hangingPunct="0">
              <a:defRPr sz="1000">
                <a:solidFill>
                  <a:schemeClr val="tx1"/>
                </a:solidFill>
                <a:latin typeface="Arial" charset="0"/>
                <a:ea typeface="ＭＳ Ｐゴシック" charset="-128"/>
              </a:defRPr>
            </a:lvl3pPr>
            <a:lvl4pPr marL="1600200" indent="-228600" eaLnBrk="0" hangingPunct="0">
              <a:defRPr sz="1000">
                <a:solidFill>
                  <a:schemeClr val="tx1"/>
                </a:solidFill>
                <a:latin typeface="Arial" charset="0"/>
                <a:ea typeface="ＭＳ Ｐゴシック" charset="-128"/>
              </a:defRPr>
            </a:lvl4pPr>
            <a:lvl5pPr marL="2057400" indent="-228600" eaLnBrk="0" hangingPunct="0">
              <a:defRPr sz="1000">
                <a:solidFill>
                  <a:schemeClr val="tx1"/>
                </a:solidFill>
                <a:latin typeface="Arial" charset="0"/>
                <a:ea typeface="ＭＳ Ｐゴシック" charset="-128"/>
              </a:defRPr>
            </a:lvl5pPr>
            <a:lvl6pPr marL="2514600" indent="-228600" eaLnBrk="0" fontAlgn="base" hangingPunct="0">
              <a:spcBef>
                <a:spcPct val="0"/>
              </a:spcBef>
              <a:spcAft>
                <a:spcPct val="0"/>
              </a:spcAft>
              <a:defRPr sz="1000">
                <a:solidFill>
                  <a:schemeClr val="tx1"/>
                </a:solidFill>
                <a:latin typeface="Arial" charset="0"/>
                <a:ea typeface="ＭＳ Ｐゴシック" charset="-128"/>
              </a:defRPr>
            </a:lvl6pPr>
            <a:lvl7pPr marL="2971800" indent="-228600" eaLnBrk="0" fontAlgn="base" hangingPunct="0">
              <a:spcBef>
                <a:spcPct val="0"/>
              </a:spcBef>
              <a:spcAft>
                <a:spcPct val="0"/>
              </a:spcAft>
              <a:defRPr sz="1000">
                <a:solidFill>
                  <a:schemeClr val="tx1"/>
                </a:solidFill>
                <a:latin typeface="Arial" charset="0"/>
                <a:ea typeface="ＭＳ Ｐゴシック" charset="-128"/>
              </a:defRPr>
            </a:lvl7pPr>
            <a:lvl8pPr marL="3429000" indent="-228600" eaLnBrk="0" fontAlgn="base" hangingPunct="0">
              <a:spcBef>
                <a:spcPct val="0"/>
              </a:spcBef>
              <a:spcAft>
                <a:spcPct val="0"/>
              </a:spcAft>
              <a:defRPr sz="1000">
                <a:solidFill>
                  <a:schemeClr val="tx1"/>
                </a:solidFill>
                <a:latin typeface="Arial" charset="0"/>
                <a:ea typeface="ＭＳ Ｐゴシック" charset="-128"/>
              </a:defRPr>
            </a:lvl8pPr>
            <a:lvl9pPr marL="3886200" indent="-228600" eaLnBrk="0" fontAlgn="base" hangingPunct="0">
              <a:spcBef>
                <a:spcPct val="0"/>
              </a:spcBef>
              <a:spcAft>
                <a:spcPct val="0"/>
              </a:spcAft>
              <a:defRPr sz="1000">
                <a:solidFill>
                  <a:schemeClr val="tx1"/>
                </a:solidFill>
                <a:latin typeface="Arial" charset="0"/>
                <a:ea typeface="ＭＳ Ｐゴシック" charset="-128"/>
              </a:defRPr>
            </a:lvl9pPr>
          </a:lstStyle>
          <a:p>
            <a:pPr eaLnBrk="1" hangingPunct="1">
              <a:defRPr/>
            </a:pPr>
            <a:r>
              <a:rPr lang="en-GB" altLang="en-US" sz="1333">
                <a:solidFill>
                  <a:schemeClr val="bg1"/>
                </a:solidFill>
              </a:rPr>
              <a:t>© 3GPP 2012</a:t>
            </a:r>
            <a:endParaRPr lang="en-GB" altLang="en-US" sz="1333"/>
          </a:p>
        </p:txBody>
      </p:sp>
      <p:pic>
        <p:nvPicPr>
          <p:cNvPr id="1029" name="Picture 10"/>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0098617" y="306918"/>
            <a:ext cx="1583267" cy="920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p:nvSpPr>
        <p:spPr bwMode="auto">
          <a:xfrm>
            <a:off x="9918701" y="6462185"/>
            <a:ext cx="1089375" cy="287309"/>
          </a:xfrm>
          <a:prstGeom prst="rect">
            <a:avLst/>
          </a:prstGeom>
          <a:noFill/>
          <a:ln>
            <a:noFill/>
          </a:ln>
        </p:spPr>
        <p:txBody>
          <a:bodyPr wrap="none" lIns="121907" tIns="60953" rIns="121907" bIns="60953">
            <a:spAutoFit/>
          </a:bodyPr>
          <a:lstStyle>
            <a:lvl1pPr eaLnBrk="0" hangingPunct="0">
              <a:defRPr sz="1000">
                <a:solidFill>
                  <a:schemeClr val="tx1"/>
                </a:solidFill>
                <a:latin typeface="Arial" charset="0"/>
                <a:ea typeface="ＭＳ Ｐゴシック" charset="-128"/>
              </a:defRPr>
            </a:lvl1pPr>
            <a:lvl2pPr marL="742950" indent="-285750" eaLnBrk="0" hangingPunct="0">
              <a:defRPr sz="1000">
                <a:solidFill>
                  <a:schemeClr val="tx1"/>
                </a:solidFill>
                <a:latin typeface="Arial" charset="0"/>
                <a:ea typeface="ＭＳ Ｐゴシック" charset="-128"/>
              </a:defRPr>
            </a:lvl2pPr>
            <a:lvl3pPr marL="1143000" indent="-228600" eaLnBrk="0" hangingPunct="0">
              <a:defRPr sz="1000">
                <a:solidFill>
                  <a:schemeClr val="tx1"/>
                </a:solidFill>
                <a:latin typeface="Arial" charset="0"/>
                <a:ea typeface="ＭＳ Ｐゴシック" charset="-128"/>
              </a:defRPr>
            </a:lvl3pPr>
            <a:lvl4pPr marL="1600200" indent="-228600" eaLnBrk="0" hangingPunct="0">
              <a:defRPr sz="1000">
                <a:solidFill>
                  <a:schemeClr val="tx1"/>
                </a:solidFill>
                <a:latin typeface="Arial" charset="0"/>
                <a:ea typeface="ＭＳ Ｐゴシック" charset="-128"/>
              </a:defRPr>
            </a:lvl4pPr>
            <a:lvl5pPr marL="2057400" indent="-228600" eaLnBrk="0" hangingPunct="0">
              <a:defRPr sz="1000">
                <a:solidFill>
                  <a:schemeClr val="tx1"/>
                </a:solidFill>
                <a:latin typeface="Arial" charset="0"/>
                <a:ea typeface="ＭＳ Ｐゴシック" charset="-128"/>
              </a:defRPr>
            </a:lvl5pPr>
            <a:lvl6pPr marL="2514600" indent="-228600" eaLnBrk="0" fontAlgn="base" hangingPunct="0">
              <a:spcBef>
                <a:spcPct val="0"/>
              </a:spcBef>
              <a:spcAft>
                <a:spcPct val="0"/>
              </a:spcAft>
              <a:defRPr sz="1000">
                <a:solidFill>
                  <a:schemeClr val="tx1"/>
                </a:solidFill>
                <a:latin typeface="Arial" charset="0"/>
                <a:ea typeface="ＭＳ Ｐゴシック" charset="-128"/>
              </a:defRPr>
            </a:lvl6pPr>
            <a:lvl7pPr marL="2971800" indent="-228600" eaLnBrk="0" fontAlgn="base" hangingPunct="0">
              <a:spcBef>
                <a:spcPct val="0"/>
              </a:spcBef>
              <a:spcAft>
                <a:spcPct val="0"/>
              </a:spcAft>
              <a:defRPr sz="1000">
                <a:solidFill>
                  <a:schemeClr val="tx1"/>
                </a:solidFill>
                <a:latin typeface="Arial" charset="0"/>
                <a:ea typeface="ＭＳ Ｐゴシック" charset="-128"/>
              </a:defRPr>
            </a:lvl7pPr>
            <a:lvl8pPr marL="3429000" indent="-228600" eaLnBrk="0" fontAlgn="base" hangingPunct="0">
              <a:spcBef>
                <a:spcPct val="0"/>
              </a:spcBef>
              <a:spcAft>
                <a:spcPct val="0"/>
              </a:spcAft>
              <a:defRPr sz="1000">
                <a:solidFill>
                  <a:schemeClr val="tx1"/>
                </a:solidFill>
                <a:latin typeface="Arial" charset="0"/>
                <a:ea typeface="ＭＳ Ｐゴシック" charset="-128"/>
              </a:defRPr>
            </a:lvl8pPr>
            <a:lvl9pPr marL="3886200" indent="-228600" eaLnBrk="0" fontAlgn="base" hangingPunct="0">
              <a:spcBef>
                <a:spcPct val="0"/>
              </a:spcBef>
              <a:spcAft>
                <a:spcPct val="0"/>
              </a:spcAft>
              <a:defRPr sz="1000">
                <a:solidFill>
                  <a:schemeClr val="tx1"/>
                </a:solidFill>
                <a:latin typeface="Arial" charset="0"/>
                <a:ea typeface="ＭＳ Ｐゴシック" charset="-128"/>
              </a:defRPr>
            </a:lvl9pPr>
          </a:lstStyle>
          <a:p>
            <a:pPr eaLnBrk="1" hangingPunct="1">
              <a:defRPr/>
            </a:pPr>
            <a:r>
              <a:rPr lang="en-GB" altLang="en-US" sz="1067" dirty="0"/>
              <a:t>© 3GPP 2022</a:t>
            </a:r>
          </a:p>
        </p:txBody>
      </p:sp>
      <p:sp>
        <p:nvSpPr>
          <p:cNvPr id="1033" name="Oval 11"/>
          <p:cNvSpPr>
            <a:spLocks noChangeArrowheads="1"/>
          </p:cNvSpPr>
          <p:nvPr/>
        </p:nvSpPr>
        <p:spPr bwMode="auto">
          <a:xfrm>
            <a:off x="11078633" y="6364818"/>
            <a:ext cx="812800" cy="419100"/>
          </a:xfrm>
          <a:prstGeom prst="ellipse">
            <a:avLst/>
          </a:prstGeom>
          <a:solidFill>
            <a:schemeClr val="bg1">
              <a:alpha val="50195"/>
            </a:schemeClr>
          </a:solidFill>
          <a:ln>
            <a:noFill/>
          </a:ln>
        </p:spPr>
        <p:txBody>
          <a:bodyPr lIns="121907" tIns="60953" rIns="121907" bIns="60953"/>
          <a:lstStyle>
            <a:lvl1pPr>
              <a:defRPr sz="1000">
                <a:solidFill>
                  <a:schemeClr val="tx1"/>
                </a:solidFill>
                <a:latin typeface="Arial" panose="020B0604020202020204" pitchFamily="34" charset="0"/>
                <a:ea typeface="MS PGothic" panose="020B0600070205080204" pitchFamily="34" charset="-128"/>
              </a:defRPr>
            </a:lvl1pPr>
            <a:lvl2pPr marL="742950" indent="-285750">
              <a:defRPr sz="1000">
                <a:solidFill>
                  <a:schemeClr val="tx1"/>
                </a:solidFill>
                <a:latin typeface="Arial" panose="020B0604020202020204" pitchFamily="34" charset="0"/>
                <a:ea typeface="MS PGothic" panose="020B0600070205080204" pitchFamily="34" charset="-128"/>
              </a:defRPr>
            </a:lvl2pPr>
            <a:lvl3pPr marL="1143000" indent="-228600">
              <a:defRPr sz="1000">
                <a:solidFill>
                  <a:schemeClr val="tx1"/>
                </a:solidFill>
                <a:latin typeface="Arial" panose="020B0604020202020204" pitchFamily="34" charset="0"/>
                <a:ea typeface="MS PGothic" panose="020B0600070205080204" pitchFamily="34" charset="-128"/>
              </a:defRPr>
            </a:lvl3pPr>
            <a:lvl4pPr marL="1600200" indent="-228600">
              <a:defRPr sz="1000">
                <a:solidFill>
                  <a:schemeClr val="tx1"/>
                </a:solidFill>
                <a:latin typeface="Arial" panose="020B0604020202020204" pitchFamily="34" charset="0"/>
                <a:ea typeface="MS PGothic" panose="020B0600070205080204" pitchFamily="34" charset="-128"/>
              </a:defRPr>
            </a:lvl4pPr>
            <a:lvl5pPr marL="2057400" indent="-228600">
              <a:defRPr sz="1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9pPr>
          </a:lstStyle>
          <a:p>
            <a:pPr algn="ctr"/>
            <a:fld id="{8EC1F184-3ABE-48A6-92F0-71BE57037E0F}" type="slidenum">
              <a:rPr lang="en-GB" altLang="en-US" sz="1333" b="1"/>
              <a:pPr algn="ctr"/>
              <a:t>‹#›</a:t>
            </a:fld>
            <a:endParaRPr lang="en-GB" altLang="en-US" sz="1333" b="1"/>
          </a:p>
          <a:p>
            <a:endParaRPr lang="en-GB" altLang="en-US" sz="1333"/>
          </a:p>
        </p:txBody>
      </p:sp>
    </p:spTree>
    <p:extLst>
      <p:ext uri="{BB962C8B-B14F-4D97-AF65-F5344CB8AC3E}">
        <p14:creationId xmlns:p14="http://schemas.microsoft.com/office/powerpoint/2010/main" val="570325386"/>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Lst>
  <p:transition spd="slow"/>
  <p:timing>
    <p:tnLst>
      <p:par>
        <p:cTn id="1" dur="indefinite" restart="never" nodeType="tmRoot"/>
      </p:par>
    </p:tnLst>
  </p:timing>
  <p:txStyles>
    <p:titleStyle>
      <a:lvl1pPr algn="ctr" rtl="0" eaLnBrk="0" fontAlgn="base" hangingPunct="0">
        <a:spcBef>
          <a:spcPct val="0"/>
        </a:spcBef>
        <a:spcAft>
          <a:spcPct val="0"/>
        </a:spcAft>
        <a:defRPr sz="4267">
          <a:solidFill>
            <a:srgbClr val="FF0000"/>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4267">
          <a:solidFill>
            <a:srgbClr val="FF0000"/>
          </a:solidFill>
          <a:latin typeface="Calibri" pitchFamily="34" charset="0"/>
          <a:ea typeface="MS PGothic" panose="020B0600070205080204" pitchFamily="34" charset="-128"/>
          <a:cs typeface="ＭＳ Ｐゴシック" charset="0"/>
        </a:defRPr>
      </a:lvl2pPr>
      <a:lvl3pPr algn="ctr" rtl="0" eaLnBrk="0" fontAlgn="base" hangingPunct="0">
        <a:spcBef>
          <a:spcPct val="0"/>
        </a:spcBef>
        <a:spcAft>
          <a:spcPct val="0"/>
        </a:spcAft>
        <a:defRPr sz="4267">
          <a:solidFill>
            <a:srgbClr val="FF0000"/>
          </a:solidFill>
          <a:latin typeface="Calibri" pitchFamily="34" charset="0"/>
          <a:ea typeface="MS PGothic" panose="020B0600070205080204" pitchFamily="34" charset="-128"/>
          <a:cs typeface="ＭＳ Ｐゴシック" charset="0"/>
        </a:defRPr>
      </a:lvl3pPr>
      <a:lvl4pPr algn="ctr" rtl="0" eaLnBrk="0" fontAlgn="base" hangingPunct="0">
        <a:spcBef>
          <a:spcPct val="0"/>
        </a:spcBef>
        <a:spcAft>
          <a:spcPct val="0"/>
        </a:spcAft>
        <a:defRPr sz="4267">
          <a:solidFill>
            <a:srgbClr val="FF0000"/>
          </a:solidFill>
          <a:latin typeface="Calibri" pitchFamily="34" charset="0"/>
          <a:ea typeface="MS PGothic" panose="020B0600070205080204" pitchFamily="34" charset="-128"/>
          <a:cs typeface="ＭＳ Ｐゴシック" charset="0"/>
        </a:defRPr>
      </a:lvl4pPr>
      <a:lvl5pPr algn="ctr" rtl="0" eaLnBrk="0" fontAlgn="base" hangingPunct="0">
        <a:spcBef>
          <a:spcPct val="0"/>
        </a:spcBef>
        <a:spcAft>
          <a:spcPct val="0"/>
        </a:spcAft>
        <a:defRPr sz="4267">
          <a:solidFill>
            <a:srgbClr val="FF0000"/>
          </a:solidFill>
          <a:latin typeface="Calibri" pitchFamily="34" charset="0"/>
          <a:ea typeface="MS PGothic" panose="020B0600070205080204" pitchFamily="34" charset="-128"/>
          <a:cs typeface="ＭＳ Ｐゴシック" charset="0"/>
        </a:defRPr>
      </a:lvl5pPr>
      <a:lvl6pPr marL="609515" algn="ctr" rtl="0" eaLnBrk="0" fontAlgn="base" hangingPunct="0">
        <a:spcBef>
          <a:spcPct val="0"/>
        </a:spcBef>
        <a:spcAft>
          <a:spcPct val="0"/>
        </a:spcAft>
        <a:defRPr sz="4267">
          <a:solidFill>
            <a:srgbClr val="FF0000"/>
          </a:solidFill>
          <a:latin typeface="Calibri" pitchFamily="34" charset="0"/>
        </a:defRPr>
      </a:lvl6pPr>
      <a:lvl7pPr marL="1219031" algn="ctr" rtl="0" eaLnBrk="0" fontAlgn="base" hangingPunct="0">
        <a:spcBef>
          <a:spcPct val="0"/>
        </a:spcBef>
        <a:spcAft>
          <a:spcPct val="0"/>
        </a:spcAft>
        <a:defRPr sz="4267">
          <a:solidFill>
            <a:srgbClr val="FF0000"/>
          </a:solidFill>
          <a:latin typeface="Calibri" pitchFamily="34" charset="0"/>
        </a:defRPr>
      </a:lvl7pPr>
      <a:lvl8pPr marL="1828546" algn="ctr" rtl="0" eaLnBrk="0" fontAlgn="base" hangingPunct="0">
        <a:spcBef>
          <a:spcPct val="0"/>
        </a:spcBef>
        <a:spcAft>
          <a:spcPct val="0"/>
        </a:spcAft>
        <a:defRPr sz="4267">
          <a:solidFill>
            <a:srgbClr val="FF0000"/>
          </a:solidFill>
          <a:latin typeface="Calibri" pitchFamily="34" charset="0"/>
        </a:defRPr>
      </a:lvl8pPr>
      <a:lvl9pPr marL="2438062" algn="ctr" rtl="0" eaLnBrk="0" fontAlgn="base" hangingPunct="0">
        <a:spcBef>
          <a:spcPct val="0"/>
        </a:spcBef>
        <a:spcAft>
          <a:spcPct val="0"/>
        </a:spcAft>
        <a:defRPr sz="4267">
          <a:solidFill>
            <a:srgbClr val="FF0000"/>
          </a:solidFill>
          <a:latin typeface="Calibri" pitchFamily="34" charset="0"/>
        </a:defRPr>
      </a:lvl9pPr>
    </p:titleStyle>
    <p:bodyStyle>
      <a:lvl1pPr marL="455073" indent="-455073" algn="l" rtl="0" eaLnBrk="0" fontAlgn="base" hangingPunct="0">
        <a:spcBef>
          <a:spcPct val="20000"/>
        </a:spcBef>
        <a:spcAft>
          <a:spcPct val="0"/>
        </a:spcAft>
        <a:buBlip>
          <a:blip r:embed="rId6"/>
        </a:buBlip>
        <a:defRPr sz="3733">
          <a:solidFill>
            <a:schemeClr val="tx1"/>
          </a:solidFill>
          <a:latin typeface="+mn-lt"/>
          <a:ea typeface="MS PGothic" panose="020B0600070205080204" pitchFamily="34" charset="-128"/>
          <a:cs typeface="ＭＳ Ｐゴシック" charset="0"/>
        </a:defRPr>
      </a:lvl1pPr>
      <a:lvl2pPr marL="988459" indent="-378875" algn="l" rtl="0" eaLnBrk="0" fontAlgn="base" hangingPunct="0">
        <a:spcBef>
          <a:spcPct val="20000"/>
        </a:spcBef>
        <a:spcAft>
          <a:spcPct val="0"/>
        </a:spcAft>
        <a:buClr>
          <a:srgbClr val="C00000"/>
        </a:buClr>
        <a:buFont typeface="Arial" panose="020B0604020202020204" pitchFamily="34" charset="0"/>
        <a:buChar char="•"/>
        <a:defRPr sz="3200">
          <a:solidFill>
            <a:schemeClr val="tx1"/>
          </a:solidFill>
          <a:latin typeface="+mn-lt"/>
          <a:ea typeface="MS PGothic" panose="020B0600070205080204" pitchFamily="34" charset="-128"/>
        </a:defRPr>
      </a:lvl2pPr>
      <a:lvl3pPr marL="1521846" indent="-302676" algn="l" rtl="0" eaLnBrk="0" fontAlgn="base" hangingPunct="0">
        <a:spcBef>
          <a:spcPct val="20000"/>
        </a:spcBef>
        <a:spcAft>
          <a:spcPct val="0"/>
        </a:spcAft>
        <a:buFont typeface="Arial" panose="020B0604020202020204" pitchFamily="34" charset="0"/>
        <a:buChar char="•"/>
        <a:defRPr sz="2667">
          <a:solidFill>
            <a:schemeClr val="tx1"/>
          </a:solidFill>
          <a:latin typeface="+mn-lt"/>
          <a:ea typeface="MS PGothic" panose="020B0600070205080204" pitchFamily="34" charset="-128"/>
        </a:defRPr>
      </a:lvl3pPr>
      <a:lvl4pPr marL="2131431" indent="-302676" algn="l" rtl="0" eaLnBrk="0" fontAlgn="base" hangingPunct="0">
        <a:spcBef>
          <a:spcPct val="20000"/>
        </a:spcBef>
        <a:spcAft>
          <a:spcPct val="0"/>
        </a:spcAft>
        <a:buFont typeface="Arial" panose="020B0604020202020204" pitchFamily="34" charset="0"/>
        <a:buChar char="–"/>
        <a:defRPr sz="2667">
          <a:solidFill>
            <a:schemeClr val="tx1"/>
          </a:solidFill>
          <a:latin typeface="+mn-lt"/>
          <a:ea typeface="MS PGothic" panose="020B0600070205080204" pitchFamily="34" charset="-128"/>
        </a:defRPr>
      </a:lvl4pPr>
      <a:lvl5pPr marL="2741015" indent="-302676" algn="l" rtl="0" eaLnBrk="0" fontAlgn="base" hangingPunct="0">
        <a:spcBef>
          <a:spcPct val="20000"/>
        </a:spcBef>
        <a:spcAft>
          <a:spcPct val="0"/>
        </a:spcAft>
        <a:buFont typeface="Arial" panose="020B0604020202020204" pitchFamily="34" charset="0"/>
        <a:buChar char="»"/>
        <a:defRPr sz="2133">
          <a:solidFill>
            <a:schemeClr val="tx1"/>
          </a:solidFill>
          <a:latin typeface="+mn-lt"/>
          <a:ea typeface="MS PGothic" panose="020B0600070205080204" pitchFamily="34" charset="-128"/>
        </a:defRPr>
      </a:lvl5pPr>
      <a:lvl6pPr marL="3352335" indent="-304758" algn="l" rtl="0" eaLnBrk="0" fontAlgn="base" hangingPunct="0">
        <a:spcBef>
          <a:spcPct val="20000"/>
        </a:spcBef>
        <a:spcAft>
          <a:spcPct val="0"/>
        </a:spcAft>
        <a:buFont typeface="Arial" charset="0"/>
        <a:buChar char="»"/>
        <a:defRPr sz="2133">
          <a:solidFill>
            <a:schemeClr val="tx1"/>
          </a:solidFill>
          <a:latin typeface="+mn-lt"/>
        </a:defRPr>
      </a:lvl6pPr>
      <a:lvl7pPr marL="3961850" indent="-304758" algn="l" rtl="0" eaLnBrk="0" fontAlgn="base" hangingPunct="0">
        <a:spcBef>
          <a:spcPct val="20000"/>
        </a:spcBef>
        <a:spcAft>
          <a:spcPct val="0"/>
        </a:spcAft>
        <a:buFont typeface="Arial" charset="0"/>
        <a:buChar char="»"/>
        <a:defRPr sz="2133">
          <a:solidFill>
            <a:schemeClr val="tx1"/>
          </a:solidFill>
          <a:latin typeface="+mn-lt"/>
        </a:defRPr>
      </a:lvl7pPr>
      <a:lvl8pPr marL="4571366" indent="-304758" algn="l" rtl="0" eaLnBrk="0" fontAlgn="base" hangingPunct="0">
        <a:spcBef>
          <a:spcPct val="20000"/>
        </a:spcBef>
        <a:spcAft>
          <a:spcPct val="0"/>
        </a:spcAft>
        <a:buFont typeface="Arial" charset="0"/>
        <a:buChar char="»"/>
        <a:defRPr sz="2133">
          <a:solidFill>
            <a:schemeClr val="tx1"/>
          </a:solidFill>
          <a:latin typeface="+mn-lt"/>
        </a:defRPr>
      </a:lvl8pPr>
      <a:lvl9pPr marL="5180881" indent="-304758" algn="l" rtl="0" eaLnBrk="0" fontAlgn="base" hangingPunct="0">
        <a:spcBef>
          <a:spcPct val="20000"/>
        </a:spcBef>
        <a:spcAft>
          <a:spcPct val="0"/>
        </a:spcAft>
        <a:buFont typeface="Arial" charset="0"/>
        <a:buChar char="»"/>
        <a:defRPr sz="2133">
          <a:solidFill>
            <a:schemeClr val="tx1"/>
          </a:solidFill>
          <a:latin typeface="+mn-lt"/>
        </a:defRPr>
      </a:lvl9pPr>
    </p:bodyStyle>
    <p:otherStyle>
      <a:defPPr>
        <a:defRPr lang="en-US"/>
      </a:defPPr>
      <a:lvl1pPr marL="0" algn="l" defTabSz="1219031" rtl="0" eaLnBrk="1" latinLnBrk="0" hangingPunct="1">
        <a:defRPr sz="2400" kern="1200">
          <a:solidFill>
            <a:schemeClr val="tx1"/>
          </a:solidFill>
          <a:latin typeface="+mn-lt"/>
          <a:ea typeface="+mn-ea"/>
          <a:cs typeface="+mn-cs"/>
        </a:defRPr>
      </a:lvl1pPr>
      <a:lvl2pPr marL="609515" algn="l" defTabSz="1219031" rtl="0" eaLnBrk="1" latinLnBrk="0" hangingPunct="1">
        <a:defRPr sz="2400" kern="1200">
          <a:solidFill>
            <a:schemeClr val="tx1"/>
          </a:solidFill>
          <a:latin typeface="+mn-lt"/>
          <a:ea typeface="+mn-ea"/>
          <a:cs typeface="+mn-cs"/>
        </a:defRPr>
      </a:lvl2pPr>
      <a:lvl3pPr marL="1219031" algn="l" defTabSz="1219031" rtl="0" eaLnBrk="1" latinLnBrk="0" hangingPunct="1">
        <a:defRPr sz="2400" kern="1200">
          <a:solidFill>
            <a:schemeClr val="tx1"/>
          </a:solidFill>
          <a:latin typeface="+mn-lt"/>
          <a:ea typeface="+mn-ea"/>
          <a:cs typeface="+mn-cs"/>
        </a:defRPr>
      </a:lvl3pPr>
      <a:lvl4pPr marL="1828546" algn="l" defTabSz="1219031" rtl="0" eaLnBrk="1" latinLnBrk="0" hangingPunct="1">
        <a:defRPr sz="2400" kern="1200">
          <a:solidFill>
            <a:schemeClr val="tx1"/>
          </a:solidFill>
          <a:latin typeface="+mn-lt"/>
          <a:ea typeface="+mn-ea"/>
          <a:cs typeface="+mn-cs"/>
        </a:defRPr>
      </a:lvl4pPr>
      <a:lvl5pPr marL="2438062" algn="l" defTabSz="1219031" rtl="0" eaLnBrk="1" latinLnBrk="0" hangingPunct="1">
        <a:defRPr sz="2400" kern="1200">
          <a:solidFill>
            <a:schemeClr val="tx1"/>
          </a:solidFill>
          <a:latin typeface="+mn-lt"/>
          <a:ea typeface="+mn-ea"/>
          <a:cs typeface="+mn-cs"/>
        </a:defRPr>
      </a:lvl5pPr>
      <a:lvl6pPr marL="3047577" algn="l" defTabSz="1219031" rtl="0" eaLnBrk="1" latinLnBrk="0" hangingPunct="1">
        <a:defRPr sz="2400" kern="1200">
          <a:solidFill>
            <a:schemeClr val="tx1"/>
          </a:solidFill>
          <a:latin typeface="+mn-lt"/>
          <a:ea typeface="+mn-ea"/>
          <a:cs typeface="+mn-cs"/>
        </a:defRPr>
      </a:lvl6pPr>
      <a:lvl7pPr marL="3657093" algn="l" defTabSz="1219031" rtl="0" eaLnBrk="1" latinLnBrk="0" hangingPunct="1">
        <a:defRPr sz="2400" kern="1200">
          <a:solidFill>
            <a:schemeClr val="tx1"/>
          </a:solidFill>
          <a:latin typeface="+mn-lt"/>
          <a:ea typeface="+mn-ea"/>
          <a:cs typeface="+mn-cs"/>
        </a:defRPr>
      </a:lvl7pPr>
      <a:lvl8pPr marL="4266608" algn="l" defTabSz="1219031" rtl="0" eaLnBrk="1" latinLnBrk="0" hangingPunct="1">
        <a:defRPr sz="2400" kern="1200">
          <a:solidFill>
            <a:schemeClr val="tx1"/>
          </a:solidFill>
          <a:latin typeface="+mn-lt"/>
          <a:ea typeface="+mn-ea"/>
          <a:cs typeface="+mn-cs"/>
        </a:defRPr>
      </a:lvl8pPr>
      <a:lvl9pPr marL="4876123" algn="l" defTabSz="1219031" rtl="0" eaLnBrk="1" latinLnBrk="0" hangingPunct="1">
        <a:defRPr sz="2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51933" y="228600"/>
            <a:ext cx="910378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0" tIns="45715" rIns="91430" bIns="45715"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647700" y="1454152"/>
            <a:ext cx="11184467" cy="4830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0" tIns="45715" rIns="91430" bIns="45715" numCol="1" anchor="t" anchorCtr="0" compatLnSpc="1">
            <a:prstTxWarp prst="textNoShape">
              <a:avLst/>
            </a:prstTxWarp>
          </a:bodyPr>
          <a:lstStyle/>
          <a:p>
            <a:pPr lvl="0"/>
            <a:r>
              <a:rPr lang="en-US" altLang="en-US" smtClean="0"/>
              <a:t> 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1030" name="Rectangle 15"/>
          <p:cNvSpPr>
            <a:spLocks noChangeArrowheads="1"/>
          </p:cNvSpPr>
          <p:nvPr/>
        </p:nvSpPr>
        <p:spPr bwMode="auto">
          <a:xfrm>
            <a:off x="5448301" y="3304117"/>
            <a:ext cx="1299497" cy="328217"/>
          </a:xfrm>
          <a:prstGeom prst="rect">
            <a:avLst/>
          </a:prstGeom>
          <a:noFill/>
          <a:ln>
            <a:noFill/>
          </a:ln>
        </p:spPr>
        <p:txBody>
          <a:bodyPr wrap="none" lIns="121907" tIns="60953" rIns="121907" bIns="60953">
            <a:spAutoFit/>
          </a:bodyPr>
          <a:lstStyle>
            <a:lvl1pPr eaLnBrk="0" hangingPunct="0">
              <a:defRPr sz="1000">
                <a:solidFill>
                  <a:schemeClr val="tx1"/>
                </a:solidFill>
                <a:latin typeface="Arial" charset="0"/>
                <a:ea typeface="ＭＳ Ｐゴシック" charset="-128"/>
              </a:defRPr>
            </a:lvl1pPr>
            <a:lvl2pPr marL="742950" indent="-285750" eaLnBrk="0" hangingPunct="0">
              <a:defRPr sz="1000">
                <a:solidFill>
                  <a:schemeClr val="tx1"/>
                </a:solidFill>
                <a:latin typeface="Arial" charset="0"/>
                <a:ea typeface="ＭＳ Ｐゴシック" charset="-128"/>
              </a:defRPr>
            </a:lvl2pPr>
            <a:lvl3pPr marL="1143000" indent="-228600" eaLnBrk="0" hangingPunct="0">
              <a:defRPr sz="1000">
                <a:solidFill>
                  <a:schemeClr val="tx1"/>
                </a:solidFill>
                <a:latin typeface="Arial" charset="0"/>
                <a:ea typeface="ＭＳ Ｐゴシック" charset="-128"/>
              </a:defRPr>
            </a:lvl3pPr>
            <a:lvl4pPr marL="1600200" indent="-228600" eaLnBrk="0" hangingPunct="0">
              <a:defRPr sz="1000">
                <a:solidFill>
                  <a:schemeClr val="tx1"/>
                </a:solidFill>
                <a:latin typeface="Arial" charset="0"/>
                <a:ea typeface="ＭＳ Ｐゴシック" charset="-128"/>
              </a:defRPr>
            </a:lvl4pPr>
            <a:lvl5pPr marL="2057400" indent="-228600" eaLnBrk="0" hangingPunct="0">
              <a:defRPr sz="1000">
                <a:solidFill>
                  <a:schemeClr val="tx1"/>
                </a:solidFill>
                <a:latin typeface="Arial" charset="0"/>
                <a:ea typeface="ＭＳ Ｐゴシック" charset="-128"/>
              </a:defRPr>
            </a:lvl5pPr>
            <a:lvl6pPr marL="2514600" indent="-228600" eaLnBrk="0" fontAlgn="base" hangingPunct="0">
              <a:spcBef>
                <a:spcPct val="0"/>
              </a:spcBef>
              <a:spcAft>
                <a:spcPct val="0"/>
              </a:spcAft>
              <a:defRPr sz="1000">
                <a:solidFill>
                  <a:schemeClr val="tx1"/>
                </a:solidFill>
                <a:latin typeface="Arial" charset="0"/>
                <a:ea typeface="ＭＳ Ｐゴシック" charset="-128"/>
              </a:defRPr>
            </a:lvl6pPr>
            <a:lvl7pPr marL="2971800" indent="-228600" eaLnBrk="0" fontAlgn="base" hangingPunct="0">
              <a:spcBef>
                <a:spcPct val="0"/>
              </a:spcBef>
              <a:spcAft>
                <a:spcPct val="0"/>
              </a:spcAft>
              <a:defRPr sz="1000">
                <a:solidFill>
                  <a:schemeClr val="tx1"/>
                </a:solidFill>
                <a:latin typeface="Arial" charset="0"/>
                <a:ea typeface="ＭＳ Ｐゴシック" charset="-128"/>
              </a:defRPr>
            </a:lvl7pPr>
            <a:lvl8pPr marL="3429000" indent="-228600" eaLnBrk="0" fontAlgn="base" hangingPunct="0">
              <a:spcBef>
                <a:spcPct val="0"/>
              </a:spcBef>
              <a:spcAft>
                <a:spcPct val="0"/>
              </a:spcAft>
              <a:defRPr sz="1000">
                <a:solidFill>
                  <a:schemeClr val="tx1"/>
                </a:solidFill>
                <a:latin typeface="Arial" charset="0"/>
                <a:ea typeface="ＭＳ Ｐゴシック" charset="-128"/>
              </a:defRPr>
            </a:lvl8pPr>
            <a:lvl9pPr marL="3886200" indent="-228600" eaLnBrk="0" fontAlgn="base" hangingPunct="0">
              <a:spcBef>
                <a:spcPct val="0"/>
              </a:spcBef>
              <a:spcAft>
                <a:spcPct val="0"/>
              </a:spcAft>
              <a:defRPr sz="1000">
                <a:solidFill>
                  <a:schemeClr val="tx1"/>
                </a:solidFill>
                <a:latin typeface="Arial" charset="0"/>
                <a:ea typeface="ＭＳ Ｐゴシック" charset="-128"/>
              </a:defRPr>
            </a:lvl9pPr>
          </a:lstStyle>
          <a:p>
            <a:pPr eaLnBrk="1" hangingPunct="1">
              <a:defRPr/>
            </a:pPr>
            <a:r>
              <a:rPr lang="en-GB" altLang="en-US" sz="1333">
                <a:solidFill>
                  <a:schemeClr val="bg1"/>
                </a:solidFill>
              </a:rPr>
              <a:t>© 3GPP 2012</a:t>
            </a:r>
            <a:endParaRPr lang="en-GB" altLang="en-US" sz="1333"/>
          </a:p>
        </p:txBody>
      </p:sp>
      <p:pic>
        <p:nvPicPr>
          <p:cNvPr id="1029" name="Picture 10"/>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0098617" y="306918"/>
            <a:ext cx="1583267" cy="920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p:nvSpPr>
        <p:spPr bwMode="auto">
          <a:xfrm>
            <a:off x="9918701" y="6462185"/>
            <a:ext cx="1089375" cy="287309"/>
          </a:xfrm>
          <a:prstGeom prst="rect">
            <a:avLst/>
          </a:prstGeom>
          <a:noFill/>
          <a:ln>
            <a:noFill/>
          </a:ln>
        </p:spPr>
        <p:txBody>
          <a:bodyPr wrap="none" lIns="121907" tIns="60953" rIns="121907" bIns="60953">
            <a:spAutoFit/>
          </a:bodyPr>
          <a:lstStyle>
            <a:lvl1pPr eaLnBrk="0" hangingPunct="0">
              <a:defRPr sz="1000">
                <a:solidFill>
                  <a:schemeClr val="tx1"/>
                </a:solidFill>
                <a:latin typeface="Arial" charset="0"/>
                <a:ea typeface="ＭＳ Ｐゴシック" charset="-128"/>
              </a:defRPr>
            </a:lvl1pPr>
            <a:lvl2pPr marL="742950" indent="-285750" eaLnBrk="0" hangingPunct="0">
              <a:defRPr sz="1000">
                <a:solidFill>
                  <a:schemeClr val="tx1"/>
                </a:solidFill>
                <a:latin typeface="Arial" charset="0"/>
                <a:ea typeface="ＭＳ Ｐゴシック" charset="-128"/>
              </a:defRPr>
            </a:lvl2pPr>
            <a:lvl3pPr marL="1143000" indent="-228600" eaLnBrk="0" hangingPunct="0">
              <a:defRPr sz="1000">
                <a:solidFill>
                  <a:schemeClr val="tx1"/>
                </a:solidFill>
                <a:latin typeface="Arial" charset="0"/>
                <a:ea typeface="ＭＳ Ｐゴシック" charset="-128"/>
              </a:defRPr>
            </a:lvl3pPr>
            <a:lvl4pPr marL="1600200" indent="-228600" eaLnBrk="0" hangingPunct="0">
              <a:defRPr sz="1000">
                <a:solidFill>
                  <a:schemeClr val="tx1"/>
                </a:solidFill>
                <a:latin typeface="Arial" charset="0"/>
                <a:ea typeface="ＭＳ Ｐゴシック" charset="-128"/>
              </a:defRPr>
            </a:lvl4pPr>
            <a:lvl5pPr marL="2057400" indent="-228600" eaLnBrk="0" hangingPunct="0">
              <a:defRPr sz="1000">
                <a:solidFill>
                  <a:schemeClr val="tx1"/>
                </a:solidFill>
                <a:latin typeface="Arial" charset="0"/>
                <a:ea typeface="ＭＳ Ｐゴシック" charset="-128"/>
              </a:defRPr>
            </a:lvl5pPr>
            <a:lvl6pPr marL="2514600" indent="-228600" eaLnBrk="0" fontAlgn="base" hangingPunct="0">
              <a:spcBef>
                <a:spcPct val="0"/>
              </a:spcBef>
              <a:spcAft>
                <a:spcPct val="0"/>
              </a:spcAft>
              <a:defRPr sz="1000">
                <a:solidFill>
                  <a:schemeClr val="tx1"/>
                </a:solidFill>
                <a:latin typeface="Arial" charset="0"/>
                <a:ea typeface="ＭＳ Ｐゴシック" charset="-128"/>
              </a:defRPr>
            </a:lvl6pPr>
            <a:lvl7pPr marL="2971800" indent="-228600" eaLnBrk="0" fontAlgn="base" hangingPunct="0">
              <a:spcBef>
                <a:spcPct val="0"/>
              </a:spcBef>
              <a:spcAft>
                <a:spcPct val="0"/>
              </a:spcAft>
              <a:defRPr sz="1000">
                <a:solidFill>
                  <a:schemeClr val="tx1"/>
                </a:solidFill>
                <a:latin typeface="Arial" charset="0"/>
                <a:ea typeface="ＭＳ Ｐゴシック" charset="-128"/>
              </a:defRPr>
            </a:lvl7pPr>
            <a:lvl8pPr marL="3429000" indent="-228600" eaLnBrk="0" fontAlgn="base" hangingPunct="0">
              <a:spcBef>
                <a:spcPct val="0"/>
              </a:spcBef>
              <a:spcAft>
                <a:spcPct val="0"/>
              </a:spcAft>
              <a:defRPr sz="1000">
                <a:solidFill>
                  <a:schemeClr val="tx1"/>
                </a:solidFill>
                <a:latin typeface="Arial" charset="0"/>
                <a:ea typeface="ＭＳ Ｐゴシック" charset="-128"/>
              </a:defRPr>
            </a:lvl8pPr>
            <a:lvl9pPr marL="3886200" indent="-228600" eaLnBrk="0" fontAlgn="base" hangingPunct="0">
              <a:spcBef>
                <a:spcPct val="0"/>
              </a:spcBef>
              <a:spcAft>
                <a:spcPct val="0"/>
              </a:spcAft>
              <a:defRPr sz="1000">
                <a:solidFill>
                  <a:schemeClr val="tx1"/>
                </a:solidFill>
                <a:latin typeface="Arial" charset="0"/>
                <a:ea typeface="ＭＳ Ｐゴシック" charset="-128"/>
              </a:defRPr>
            </a:lvl9pPr>
          </a:lstStyle>
          <a:p>
            <a:pPr eaLnBrk="1" hangingPunct="1">
              <a:defRPr/>
            </a:pPr>
            <a:r>
              <a:rPr lang="en-GB" altLang="en-US" sz="1067" dirty="0"/>
              <a:t>© 3GPP 2022</a:t>
            </a:r>
          </a:p>
        </p:txBody>
      </p:sp>
      <p:sp>
        <p:nvSpPr>
          <p:cNvPr id="1033" name="Oval 11"/>
          <p:cNvSpPr>
            <a:spLocks noChangeArrowheads="1"/>
          </p:cNvSpPr>
          <p:nvPr/>
        </p:nvSpPr>
        <p:spPr bwMode="auto">
          <a:xfrm>
            <a:off x="11078633" y="6364818"/>
            <a:ext cx="812800" cy="419100"/>
          </a:xfrm>
          <a:prstGeom prst="ellipse">
            <a:avLst/>
          </a:prstGeom>
          <a:solidFill>
            <a:schemeClr val="bg1">
              <a:alpha val="50195"/>
            </a:schemeClr>
          </a:solidFill>
          <a:ln>
            <a:noFill/>
          </a:ln>
        </p:spPr>
        <p:txBody>
          <a:bodyPr lIns="121907" tIns="60953" rIns="121907" bIns="60953"/>
          <a:lstStyle>
            <a:lvl1pPr>
              <a:defRPr sz="1000">
                <a:solidFill>
                  <a:schemeClr val="tx1"/>
                </a:solidFill>
                <a:latin typeface="Arial" panose="020B0604020202020204" pitchFamily="34" charset="0"/>
                <a:ea typeface="MS PGothic" panose="020B0600070205080204" pitchFamily="34" charset="-128"/>
              </a:defRPr>
            </a:lvl1pPr>
            <a:lvl2pPr marL="742950" indent="-285750">
              <a:defRPr sz="1000">
                <a:solidFill>
                  <a:schemeClr val="tx1"/>
                </a:solidFill>
                <a:latin typeface="Arial" panose="020B0604020202020204" pitchFamily="34" charset="0"/>
                <a:ea typeface="MS PGothic" panose="020B0600070205080204" pitchFamily="34" charset="-128"/>
              </a:defRPr>
            </a:lvl2pPr>
            <a:lvl3pPr marL="1143000" indent="-228600">
              <a:defRPr sz="1000">
                <a:solidFill>
                  <a:schemeClr val="tx1"/>
                </a:solidFill>
                <a:latin typeface="Arial" panose="020B0604020202020204" pitchFamily="34" charset="0"/>
                <a:ea typeface="MS PGothic" panose="020B0600070205080204" pitchFamily="34" charset="-128"/>
              </a:defRPr>
            </a:lvl3pPr>
            <a:lvl4pPr marL="1600200" indent="-228600">
              <a:defRPr sz="1000">
                <a:solidFill>
                  <a:schemeClr val="tx1"/>
                </a:solidFill>
                <a:latin typeface="Arial" panose="020B0604020202020204" pitchFamily="34" charset="0"/>
                <a:ea typeface="MS PGothic" panose="020B0600070205080204" pitchFamily="34" charset="-128"/>
              </a:defRPr>
            </a:lvl4pPr>
            <a:lvl5pPr marL="2057400" indent="-228600">
              <a:defRPr sz="1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9pPr>
          </a:lstStyle>
          <a:p>
            <a:pPr algn="ctr"/>
            <a:fld id="{8EC1F184-3ABE-48A6-92F0-71BE57037E0F}" type="slidenum">
              <a:rPr lang="en-GB" altLang="en-US" sz="1333" b="1"/>
              <a:pPr algn="ctr"/>
              <a:t>‹#›</a:t>
            </a:fld>
            <a:endParaRPr lang="en-GB" altLang="en-US" sz="1333" b="1"/>
          </a:p>
          <a:p>
            <a:endParaRPr lang="en-GB" altLang="en-US" sz="1333"/>
          </a:p>
        </p:txBody>
      </p:sp>
    </p:spTree>
    <p:extLst>
      <p:ext uri="{BB962C8B-B14F-4D97-AF65-F5344CB8AC3E}">
        <p14:creationId xmlns:p14="http://schemas.microsoft.com/office/powerpoint/2010/main" val="2130973794"/>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Lst>
  <p:transition spd="slow"/>
  <p:timing>
    <p:tnLst>
      <p:par>
        <p:cTn id="1" dur="indefinite" restart="never" nodeType="tmRoot"/>
      </p:par>
    </p:tnLst>
  </p:timing>
  <p:txStyles>
    <p:titleStyle>
      <a:lvl1pPr algn="ctr" rtl="0" eaLnBrk="0" fontAlgn="base" hangingPunct="0">
        <a:spcBef>
          <a:spcPct val="0"/>
        </a:spcBef>
        <a:spcAft>
          <a:spcPct val="0"/>
        </a:spcAft>
        <a:defRPr sz="4267">
          <a:solidFill>
            <a:srgbClr val="FF0000"/>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4267">
          <a:solidFill>
            <a:srgbClr val="FF0000"/>
          </a:solidFill>
          <a:latin typeface="Calibri" pitchFamily="34" charset="0"/>
          <a:ea typeface="MS PGothic" panose="020B0600070205080204" pitchFamily="34" charset="-128"/>
          <a:cs typeface="ＭＳ Ｐゴシック" charset="0"/>
        </a:defRPr>
      </a:lvl2pPr>
      <a:lvl3pPr algn="ctr" rtl="0" eaLnBrk="0" fontAlgn="base" hangingPunct="0">
        <a:spcBef>
          <a:spcPct val="0"/>
        </a:spcBef>
        <a:spcAft>
          <a:spcPct val="0"/>
        </a:spcAft>
        <a:defRPr sz="4267">
          <a:solidFill>
            <a:srgbClr val="FF0000"/>
          </a:solidFill>
          <a:latin typeface="Calibri" pitchFamily="34" charset="0"/>
          <a:ea typeface="MS PGothic" panose="020B0600070205080204" pitchFamily="34" charset="-128"/>
          <a:cs typeface="ＭＳ Ｐゴシック" charset="0"/>
        </a:defRPr>
      </a:lvl3pPr>
      <a:lvl4pPr algn="ctr" rtl="0" eaLnBrk="0" fontAlgn="base" hangingPunct="0">
        <a:spcBef>
          <a:spcPct val="0"/>
        </a:spcBef>
        <a:spcAft>
          <a:spcPct val="0"/>
        </a:spcAft>
        <a:defRPr sz="4267">
          <a:solidFill>
            <a:srgbClr val="FF0000"/>
          </a:solidFill>
          <a:latin typeface="Calibri" pitchFamily="34" charset="0"/>
          <a:ea typeface="MS PGothic" panose="020B0600070205080204" pitchFamily="34" charset="-128"/>
          <a:cs typeface="ＭＳ Ｐゴシック" charset="0"/>
        </a:defRPr>
      </a:lvl4pPr>
      <a:lvl5pPr algn="ctr" rtl="0" eaLnBrk="0" fontAlgn="base" hangingPunct="0">
        <a:spcBef>
          <a:spcPct val="0"/>
        </a:spcBef>
        <a:spcAft>
          <a:spcPct val="0"/>
        </a:spcAft>
        <a:defRPr sz="4267">
          <a:solidFill>
            <a:srgbClr val="FF0000"/>
          </a:solidFill>
          <a:latin typeface="Calibri" pitchFamily="34" charset="0"/>
          <a:ea typeface="MS PGothic" panose="020B0600070205080204" pitchFamily="34" charset="-128"/>
          <a:cs typeface="ＭＳ Ｐゴシック" charset="0"/>
        </a:defRPr>
      </a:lvl5pPr>
      <a:lvl6pPr marL="609515" algn="ctr" rtl="0" eaLnBrk="0" fontAlgn="base" hangingPunct="0">
        <a:spcBef>
          <a:spcPct val="0"/>
        </a:spcBef>
        <a:spcAft>
          <a:spcPct val="0"/>
        </a:spcAft>
        <a:defRPr sz="4267">
          <a:solidFill>
            <a:srgbClr val="FF0000"/>
          </a:solidFill>
          <a:latin typeface="Calibri" pitchFamily="34" charset="0"/>
        </a:defRPr>
      </a:lvl6pPr>
      <a:lvl7pPr marL="1219031" algn="ctr" rtl="0" eaLnBrk="0" fontAlgn="base" hangingPunct="0">
        <a:spcBef>
          <a:spcPct val="0"/>
        </a:spcBef>
        <a:spcAft>
          <a:spcPct val="0"/>
        </a:spcAft>
        <a:defRPr sz="4267">
          <a:solidFill>
            <a:srgbClr val="FF0000"/>
          </a:solidFill>
          <a:latin typeface="Calibri" pitchFamily="34" charset="0"/>
        </a:defRPr>
      </a:lvl7pPr>
      <a:lvl8pPr marL="1828546" algn="ctr" rtl="0" eaLnBrk="0" fontAlgn="base" hangingPunct="0">
        <a:spcBef>
          <a:spcPct val="0"/>
        </a:spcBef>
        <a:spcAft>
          <a:spcPct val="0"/>
        </a:spcAft>
        <a:defRPr sz="4267">
          <a:solidFill>
            <a:srgbClr val="FF0000"/>
          </a:solidFill>
          <a:latin typeface="Calibri" pitchFamily="34" charset="0"/>
        </a:defRPr>
      </a:lvl8pPr>
      <a:lvl9pPr marL="2438062" algn="ctr" rtl="0" eaLnBrk="0" fontAlgn="base" hangingPunct="0">
        <a:spcBef>
          <a:spcPct val="0"/>
        </a:spcBef>
        <a:spcAft>
          <a:spcPct val="0"/>
        </a:spcAft>
        <a:defRPr sz="4267">
          <a:solidFill>
            <a:srgbClr val="FF0000"/>
          </a:solidFill>
          <a:latin typeface="Calibri" pitchFamily="34" charset="0"/>
        </a:defRPr>
      </a:lvl9pPr>
    </p:titleStyle>
    <p:bodyStyle>
      <a:lvl1pPr marL="455073" indent="-455073" algn="l" rtl="0" eaLnBrk="0" fontAlgn="base" hangingPunct="0">
        <a:spcBef>
          <a:spcPct val="20000"/>
        </a:spcBef>
        <a:spcAft>
          <a:spcPct val="0"/>
        </a:spcAft>
        <a:buBlip>
          <a:blip r:embed="rId6"/>
        </a:buBlip>
        <a:defRPr sz="3733">
          <a:solidFill>
            <a:schemeClr val="tx1"/>
          </a:solidFill>
          <a:latin typeface="+mn-lt"/>
          <a:ea typeface="MS PGothic" panose="020B0600070205080204" pitchFamily="34" charset="-128"/>
          <a:cs typeface="ＭＳ Ｐゴシック" charset="0"/>
        </a:defRPr>
      </a:lvl1pPr>
      <a:lvl2pPr marL="988459" indent="-378875" algn="l" rtl="0" eaLnBrk="0" fontAlgn="base" hangingPunct="0">
        <a:spcBef>
          <a:spcPct val="20000"/>
        </a:spcBef>
        <a:spcAft>
          <a:spcPct val="0"/>
        </a:spcAft>
        <a:buClr>
          <a:srgbClr val="C00000"/>
        </a:buClr>
        <a:buFont typeface="Arial" panose="020B0604020202020204" pitchFamily="34" charset="0"/>
        <a:buChar char="•"/>
        <a:defRPr sz="3200">
          <a:solidFill>
            <a:schemeClr val="tx1"/>
          </a:solidFill>
          <a:latin typeface="+mn-lt"/>
          <a:ea typeface="MS PGothic" panose="020B0600070205080204" pitchFamily="34" charset="-128"/>
        </a:defRPr>
      </a:lvl2pPr>
      <a:lvl3pPr marL="1521846" indent="-302676" algn="l" rtl="0" eaLnBrk="0" fontAlgn="base" hangingPunct="0">
        <a:spcBef>
          <a:spcPct val="20000"/>
        </a:spcBef>
        <a:spcAft>
          <a:spcPct val="0"/>
        </a:spcAft>
        <a:buFont typeface="Arial" panose="020B0604020202020204" pitchFamily="34" charset="0"/>
        <a:buChar char="•"/>
        <a:defRPr sz="2667">
          <a:solidFill>
            <a:schemeClr val="tx1"/>
          </a:solidFill>
          <a:latin typeface="+mn-lt"/>
          <a:ea typeface="MS PGothic" panose="020B0600070205080204" pitchFamily="34" charset="-128"/>
        </a:defRPr>
      </a:lvl3pPr>
      <a:lvl4pPr marL="2131431" indent="-302676" algn="l" rtl="0" eaLnBrk="0" fontAlgn="base" hangingPunct="0">
        <a:spcBef>
          <a:spcPct val="20000"/>
        </a:spcBef>
        <a:spcAft>
          <a:spcPct val="0"/>
        </a:spcAft>
        <a:buFont typeface="Arial" panose="020B0604020202020204" pitchFamily="34" charset="0"/>
        <a:buChar char="–"/>
        <a:defRPr sz="2667">
          <a:solidFill>
            <a:schemeClr val="tx1"/>
          </a:solidFill>
          <a:latin typeface="+mn-lt"/>
          <a:ea typeface="MS PGothic" panose="020B0600070205080204" pitchFamily="34" charset="-128"/>
        </a:defRPr>
      </a:lvl4pPr>
      <a:lvl5pPr marL="2741015" indent="-302676" algn="l" rtl="0" eaLnBrk="0" fontAlgn="base" hangingPunct="0">
        <a:spcBef>
          <a:spcPct val="20000"/>
        </a:spcBef>
        <a:spcAft>
          <a:spcPct val="0"/>
        </a:spcAft>
        <a:buFont typeface="Arial" panose="020B0604020202020204" pitchFamily="34" charset="0"/>
        <a:buChar char="»"/>
        <a:defRPr sz="2133">
          <a:solidFill>
            <a:schemeClr val="tx1"/>
          </a:solidFill>
          <a:latin typeface="+mn-lt"/>
          <a:ea typeface="MS PGothic" panose="020B0600070205080204" pitchFamily="34" charset="-128"/>
        </a:defRPr>
      </a:lvl5pPr>
      <a:lvl6pPr marL="3352335" indent="-304758" algn="l" rtl="0" eaLnBrk="0" fontAlgn="base" hangingPunct="0">
        <a:spcBef>
          <a:spcPct val="20000"/>
        </a:spcBef>
        <a:spcAft>
          <a:spcPct val="0"/>
        </a:spcAft>
        <a:buFont typeface="Arial" charset="0"/>
        <a:buChar char="»"/>
        <a:defRPr sz="2133">
          <a:solidFill>
            <a:schemeClr val="tx1"/>
          </a:solidFill>
          <a:latin typeface="+mn-lt"/>
        </a:defRPr>
      </a:lvl6pPr>
      <a:lvl7pPr marL="3961850" indent="-304758" algn="l" rtl="0" eaLnBrk="0" fontAlgn="base" hangingPunct="0">
        <a:spcBef>
          <a:spcPct val="20000"/>
        </a:spcBef>
        <a:spcAft>
          <a:spcPct val="0"/>
        </a:spcAft>
        <a:buFont typeface="Arial" charset="0"/>
        <a:buChar char="»"/>
        <a:defRPr sz="2133">
          <a:solidFill>
            <a:schemeClr val="tx1"/>
          </a:solidFill>
          <a:latin typeface="+mn-lt"/>
        </a:defRPr>
      </a:lvl7pPr>
      <a:lvl8pPr marL="4571366" indent="-304758" algn="l" rtl="0" eaLnBrk="0" fontAlgn="base" hangingPunct="0">
        <a:spcBef>
          <a:spcPct val="20000"/>
        </a:spcBef>
        <a:spcAft>
          <a:spcPct val="0"/>
        </a:spcAft>
        <a:buFont typeface="Arial" charset="0"/>
        <a:buChar char="»"/>
        <a:defRPr sz="2133">
          <a:solidFill>
            <a:schemeClr val="tx1"/>
          </a:solidFill>
          <a:latin typeface="+mn-lt"/>
        </a:defRPr>
      </a:lvl8pPr>
      <a:lvl9pPr marL="5180881" indent="-304758" algn="l" rtl="0" eaLnBrk="0" fontAlgn="base" hangingPunct="0">
        <a:spcBef>
          <a:spcPct val="20000"/>
        </a:spcBef>
        <a:spcAft>
          <a:spcPct val="0"/>
        </a:spcAft>
        <a:buFont typeface="Arial" charset="0"/>
        <a:buChar char="»"/>
        <a:defRPr sz="2133">
          <a:solidFill>
            <a:schemeClr val="tx1"/>
          </a:solidFill>
          <a:latin typeface="+mn-lt"/>
        </a:defRPr>
      </a:lvl9pPr>
    </p:bodyStyle>
    <p:otherStyle>
      <a:defPPr>
        <a:defRPr lang="en-US"/>
      </a:defPPr>
      <a:lvl1pPr marL="0" algn="l" defTabSz="1219031" rtl="0" eaLnBrk="1" latinLnBrk="0" hangingPunct="1">
        <a:defRPr sz="2400" kern="1200">
          <a:solidFill>
            <a:schemeClr val="tx1"/>
          </a:solidFill>
          <a:latin typeface="+mn-lt"/>
          <a:ea typeface="+mn-ea"/>
          <a:cs typeface="+mn-cs"/>
        </a:defRPr>
      </a:lvl1pPr>
      <a:lvl2pPr marL="609515" algn="l" defTabSz="1219031" rtl="0" eaLnBrk="1" latinLnBrk="0" hangingPunct="1">
        <a:defRPr sz="2400" kern="1200">
          <a:solidFill>
            <a:schemeClr val="tx1"/>
          </a:solidFill>
          <a:latin typeface="+mn-lt"/>
          <a:ea typeface="+mn-ea"/>
          <a:cs typeface="+mn-cs"/>
        </a:defRPr>
      </a:lvl2pPr>
      <a:lvl3pPr marL="1219031" algn="l" defTabSz="1219031" rtl="0" eaLnBrk="1" latinLnBrk="0" hangingPunct="1">
        <a:defRPr sz="2400" kern="1200">
          <a:solidFill>
            <a:schemeClr val="tx1"/>
          </a:solidFill>
          <a:latin typeface="+mn-lt"/>
          <a:ea typeface="+mn-ea"/>
          <a:cs typeface="+mn-cs"/>
        </a:defRPr>
      </a:lvl3pPr>
      <a:lvl4pPr marL="1828546" algn="l" defTabSz="1219031" rtl="0" eaLnBrk="1" latinLnBrk="0" hangingPunct="1">
        <a:defRPr sz="2400" kern="1200">
          <a:solidFill>
            <a:schemeClr val="tx1"/>
          </a:solidFill>
          <a:latin typeface="+mn-lt"/>
          <a:ea typeface="+mn-ea"/>
          <a:cs typeface="+mn-cs"/>
        </a:defRPr>
      </a:lvl4pPr>
      <a:lvl5pPr marL="2438062" algn="l" defTabSz="1219031" rtl="0" eaLnBrk="1" latinLnBrk="0" hangingPunct="1">
        <a:defRPr sz="2400" kern="1200">
          <a:solidFill>
            <a:schemeClr val="tx1"/>
          </a:solidFill>
          <a:latin typeface="+mn-lt"/>
          <a:ea typeface="+mn-ea"/>
          <a:cs typeface="+mn-cs"/>
        </a:defRPr>
      </a:lvl5pPr>
      <a:lvl6pPr marL="3047577" algn="l" defTabSz="1219031" rtl="0" eaLnBrk="1" latinLnBrk="0" hangingPunct="1">
        <a:defRPr sz="2400" kern="1200">
          <a:solidFill>
            <a:schemeClr val="tx1"/>
          </a:solidFill>
          <a:latin typeface="+mn-lt"/>
          <a:ea typeface="+mn-ea"/>
          <a:cs typeface="+mn-cs"/>
        </a:defRPr>
      </a:lvl6pPr>
      <a:lvl7pPr marL="3657093" algn="l" defTabSz="1219031" rtl="0" eaLnBrk="1" latinLnBrk="0" hangingPunct="1">
        <a:defRPr sz="2400" kern="1200">
          <a:solidFill>
            <a:schemeClr val="tx1"/>
          </a:solidFill>
          <a:latin typeface="+mn-lt"/>
          <a:ea typeface="+mn-ea"/>
          <a:cs typeface="+mn-cs"/>
        </a:defRPr>
      </a:lvl7pPr>
      <a:lvl8pPr marL="4266608" algn="l" defTabSz="1219031" rtl="0" eaLnBrk="1" latinLnBrk="0" hangingPunct="1">
        <a:defRPr sz="2400" kern="1200">
          <a:solidFill>
            <a:schemeClr val="tx1"/>
          </a:solidFill>
          <a:latin typeface="+mn-lt"/>
          <a:ea typeface="+mn-ea"/>
          <a:cs typeface="+mn-cs"/>
        </a:defRPr>
      </a:lvl8pPr>
      <a:lvl9pPr marL="4876123" algn="l" defTabSz="1219031"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8.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hemeOverride" Target="../theme/themeOverride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hemeOverride" Target="../theme/themeOverr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Text Box 5"/>
          <p:cNvSpPr txBox="1">
            <a:spLocks noChangeArrowheads="1"/>
          </p:cNvSpPr>
          <p:nvPr/>
        </p:nvSpPr>
        <p:spPr bwMode="auto">
          <a:xfrm>
            <a:off x="3479800" y="3407833"/>
            <a:ext cx="6350000" cy="666786"/>
          </a:xfrm>
          <a:prstGeom prst="rect">
            <a:avLst/>
          </a:prstGeom>
          <a:noFill/>
          <a:ln>
            <a:noFill/>
          </a:ln>
        </p:spPr>
        <p:txBody>
          <a:bodyPr>
            <a:spAutoFit/>
          </a:bodyPr>
          <a:lstStyle>
            <a:lvl1pPr>
              <a:spcBef>
                <a:spcPct val="20000"/>
              </a:spcBef>
              <a:buBlip>
                <a:blip r:embed="rId3"/>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marL="228594" indent="-228594">
              <a:spcBef>
                <a:spcPct val="0"/>
              </a:spcBef>
              <a:buFontTx/>
              <a:buChar char="-"/>
              <a:defRPr/>
            </a:pPr>
            <a:endParaRPr lang="en-GB" altLang="en-US" sz="1600" i="1" dirty="0">
              <a:latin typeface="Arial" panose="020B0604020202020204" pitchFamily="34" charset="0"/>
            </a:endParaRPr>
          </a:p>
          <a:p>
            <a:pPr marL="380990" indent="-380990">
              <a:spcBef>
                <a:spcPct val="0"/>
              </a:spcBef>
              <a:buFontTx/>
              <a:buChar char="-"/>
              <a:defRPr/>
            </a:pPr>
            <a:endParaRPr lang="en-GB" altLang="en-US" sz="2133" dirty="0">
              <a:latin typeface="Times New Roman" panose="02020603050405020304" pitchFamily="18" charset="0"/>
            </a:endParaRPr>
          </a:p>
        </p:txBody>
      </p:sp>
      <p:sp>
        <p:nvSpPr>
          <p:cNvPr id="6149" name="AutoShape 14"/>
          <p:cNvSpPr>
            <a:spLocks noChangeArrowheads="1"/>
          </p:cNvSpPr>
          <p:nvPr/>
        </p:nvSpPr>
        <p:spPr bwMode="auto">
          <a:xfrm>
            <a:off x="10585" y="6373285"/>
            <a:ext cx="8225367" cy="323849"/>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21907" tIns="60953" rIns="121907" bIns="60953" anchor="ctr"/>
          <a:lstStyle>
            <a:lvl1pPr>
              <a:spcBef>
                <a:spcPct val="20000"/>
              </a:spcBef>
              <a:buBlip>
                <a:blip r:embed="rId3"/>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spcBef>
                <a:spcPct val="0"/>
              </a:spcBef>
              <a:buFontTx/>
              <a:buNone/>
            </a:pPr>
            <a:endParaRPr lang="en-US" altLang="en-US" sz="1333">
              <a:latin typeface="Arial" panose="020B0604020202020204" pitchFamily="34" charset="0"/>
            </a:endParaRPr>
          </a:p>
        </p:txBody>
      </p:sp>
      <p:sp>
        <p:nvSpPr>
          <p:cNvPr id="6150" name="TextBox 6"/>
          <p:cNvSpPr txBox="1">
            <a:spLocks noChangeArrowheads="1"/>
          </p:cNvSpPr>
          <p:nvPr/>
        </p:nvSpPr>
        <p:spPr bwMode="auto">
          <a:xfrm>
            <a:off x="19051" y="6364818"/>
            <a:ext cx="8295216" cy="385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907" tIns="60953" rIns="121907" bIns="60953" anchor="ctr"/>
          <a:lstStyle>
            <a:lvl1pPr>
              <a:spcBef>
                <a:spcPct val="20000"/>
              </a:spcBef>
              <a:buBlip>
                <a:blip r:embed="rId3"/>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spcBef>
                <a:spcPct val="0"/>
              </a:spcBef>
              <a:buFontTx/>
              <a:buNone/>
            </a:pPr>
            <a:r>
              <a:rPr lang="en-GB" altLang="en-US" sz="1333" dirty="0" smtClean="0">
                <a:solidFill>
                  <a:schemeClr val="bg1"/>
                </a:solidFill>
                <a:latin typeface="Arial" panose="020B0604020202020204" pitchFamily="34" charset="0"/>
              </a:rPr>
              <a:t>S1-221073</a:t>
            </a:r>
            <a:r>
              <a:rPr lang="en-GB" altLang="en-US" sz="1067" dirty="0" smtClean="0">
                <a:solidFill>
                  <a:schemeClr val="bg1"/>
                </a:solidFill>
                <a:latin typeface="Arial" panose="020B0604020202020204" pitchFamily="34" charset="0"/>
              </a:rPr>
              <a:t>, </a:t>
            </a:r>
            <a:r>
              <a:rPr lang="en-GB" altLang="en-US" sz="1067" dirty="0">
                <a:solidFill>
                  <a:schemeClr val="bg1"/>
                </a:solidFill>
                <a:latin typeface="Arial" panose="020B0604020202020204" pitchFamily="34" charset="0"/>
              </a:rPr>
              <a:t>3GPP TSG </a:t>
            </a:r>
            <a:r>
              <a:rPr lang="en-GB" altLang="en-US" sz="1067" dirty="0" smtClean="0">
                <a:solidFill>
                  <a:schemeClr val="bg1"/>
                </a:solidFill>
                <a:latin typeface="Arial" panose="020B0604020202020204" pitchFamily="34" charset="0"/>
              </a:rPr>
              <a:t>SA1#98e</a:t>
            </a:r>
            <a:r>
              <a:rPr lang="en-GB" altLang="en-US" sz="1067" dirty="0">
                <a:solidFill>
                  <a:schemeClr val="bg1"/>
                </a:solidFill>
                <a:latin typeface="Arial" panose="020B0604020202020204" pitchFamily="34" charset="0"/>
              </a:rPr>
              <a:t>, </a:t>
            </a:r>
            <a:r>
              <a:rPr lang="en-GB" altLang="en-US" sz="1067" dirty="0" smtClean="0">
                <a:solidFill>
                  <a:schemeClr val="bg1"/>
                </a:solidFill>
                <a:latin typeface="Arial" panose="020B0604020202020204" pitchFamily="34" charset="0"/>
              </a:rPr>
              <a:t>9 </a:t>
            </a:r>
            <a:r>
              <a:rPr lang="en-GB" altLang="en-US" sz="1067" dirty="0">
                <a:solidFill>
                  <a:schemeClr val="bg1"/>
                </a:solidFill>
                <a:latin typeface="Arial" panose="020B0604020202020204" pitchFamily="34" charset="0"/>
              </a:rPr>
              <a:t>- </a:t>
            </a:r>
            <a:r>
              <a:rPr lang="en-GB" altLang="en-US" sz="1067" smtClean="0">
                <a:solidFill>
                  <a:schemeClr val="bg1"/>
                </a:solidFill>
                <a:latin typeface="Arial" panose="020B0604020202020204" pitchFamily="34" charset="0"/>
              </a:rPr>
              <a:t>19 May </a:t>
            </a:r>
            <a:r>
              <a:rPr lang="en-GB" altLang="en-US" sz="1067" dirty="0">
                <a:solidFill>
                  <a:schemeClr val="bg1"/>
                </a:solidFill>
                <a:latin typeface="Arial" panose="020B0604020202020204" pitchFamily="34" charset="0"/>
              </a:rPr>
              <a:t>2022, e-meeting</a:t>
            </a:r>
          </a:p>
        </p:txBody>
      </p:sp>
      <p:sp>
        <p:nvSpPr>
          <p:cNvPr id="8" name="副标题 2"/>
          <p:cNvSpPr>
            <a:spLocks noGrp="1"/>
          </p:cNvSpPr>
          <p:nvPr>
            <p:ph type="subTitle" idx="1"/>
          </p:nvPr>
        </p:nvSpPr>
        <p:spPr>
          <a:xfrm>
            <a:off x="1828800" y="4607404"/>
            <a:ext cx="8534400" cy="1752600"/>
          </a:xfrm>
        </p:spPr>
        <p:txBody>
          <a:bodyPr/>
          <a:lstStyle/>
          <a:p>
            <a:r>
              <a:rPr lang="en-US" altLang="zh-CN" dirty="0" smtClean="0"/>
              <a:t>China Mobile</a:t>
            </a:r>
            <a:endParaRPr lang="zh-CN" altLang="en-US" dirty="0"/>
          </a:p>
        </p:txBody>
      </p:sp>
      <p:sp>
        <p:nvSpPr>
          <p:cNvPr id="9" name="标题 1"/>
          <p:cNvSpPr txBox="1">
            <a:spLocks/>
          </p:cNvSpPr>
          <p:nvPr/>
        </p:nvSpPr>
        <p:spPr>
          <a:xfrm>
            <a:off x="1353312" y="2615062"/>
            <a:ext cx="10363200" cy="1470025"/>
          </a:xfrm>
          <a:prstGeom prst="rect">
            <a:avLst/>
          </a:prstGeom>
        </p:spPr>
        <p:txBody>
          <a:bodyPr/>
          <a:lstStyle>
            <a:lvl1pPr algn="ctr" rtl="0" eaLnBrk="1" fontAlgn="base" hangingPunct="1">
              <a:spcBef>
                <a:spcPct val="0"/>
              </a:spcBef>
              <a:spcAft>
                <a:spcPct val="0"/>
              </a:spcAft>
              <a:defRPr sz="4200">
                <a:solidFill>
                  <a:srgbClr val="FF0000"/>
                </a:solidFill>
                <a:latin typeface="+mj-lt"/>
                <a:ea typeface="+mj-ea"/>
                <a:cs typeface="+mj-cs"/>
              </a:defRPr>
            </a:lvl1pPr>
            <a:lvl2pPr algn="ctr" rtl="0" eaLnBrk="1" fontAlgn="base" hangingPunct="1">
              <a:spcBef>
                <a:spcPct val="0"/>
              </a:spcBef>
              <a:spcAft>
                <a:spcPct val="0"/>
              </a:spcAft>
              <a:defRPr sz="4200">
                <a:solidFill>
                  <a:srgbClr val="FF0000"/>
                </a:solidFill>
                <a:latin typeface="Calibri" pitchFamily="34" charset="0"/>
              </a:defRPr>
            </a:lvl2pPr>
            <a:lvl3pPr algn="ctr" rtl="0" eaLnBrk="1" fontAlgn="base" hangingPunct="1">
              <a:spcBef>
                <a:spcPct val="0"/>
              </a:spcBef>
              <a:spcAft>
                <a:spcPct val="0"/>
              </a:spcAft>
              <a:defRPr sz="4200">
                <a:solidFill>
                  <a:srgbClr val="FF0000"/>
                </a:solidFill>
                <a:latin typeface="Calibri" pitchFamily="34" charset="0"/>
              </a:defRPr>
            </a:lvl3pPr>
            <a:lvl4pPr algn="ctr" rtl="0" eaLnBrk="1" fontAlgn="base" hangingPunct="1">
              <a:spcBef>
                <a:spcPct val="0"/>
              </a:spcBef>
              <a:spcAft>
                <a:spcPct val="0"/>
              </a:spcAft>
              <a:defRPr sz="4200">
                <a:solidFill>
                  <a:srgbClr val="FF0000"/>
                </a:solidFill>
                <a:latin typeface="Calibri" pitchFamily="34" charset="0"/>
              </a:defRPr>
            </a:lvl4pPr>
            <a:lvl5pPr algn="ctr" rtl="0" eaLnBrk="1" fontAlgn="base" hangingPunct="1">
              <a:spcBef>
                <a:spcPct val="0"/>
              </a:spcBef>
              <a:spcAft>
                <a:spcPct val="0"/>
              </a:spcAft>
              <a:defRPr sz="4200">
                <a:solidFill>
                  <a:srgbClr val="FF0000"/>
                </a:solidFill>
                <a:latin typeface="Calibri" pitchFamily="34" charset="0"/>
              </a:defRPr>
            </a:lvl5pPr>
            <a:lvl6pPr marL="609585" algn="ctr" rtl="0" eaLnBrk="1" fontAlgn="base" hangingPunct="1">
              <a:spcBef>
                <a:spcPct val="0"/>
              </a:spcBef>
              <a:spcAft>
                <a:spcPct val="0"/>
              </a:spcAft>
              <a:defRPr sz="4267">
                <a:solidFill>
                  <a:srgbClr val="FF0000"/>
                </a:solidFill>
                <a:latin typeface="Calibri" pitchFamily="34" charset="0"/>
              </a:defRPr>
            </a:lvl6pPr>
            <a:lvl7pPr marL="1219170" algn="ctr" rtl="0" eaLnBrk="1" fontAlgn="base" hangingPunct="1">
              <a:spcBef>
                <a:spcPct val="0"/>
              </a:spcBef>
              <a:spcAft>
                <a:spcPct val="0"/>
              </a:spcAft>
              <a:defRPr sz="4267">
                <a:solidFill>
                  <a:srgbClr val="FF0000"/>
                </a:solidFill>
                <a:latin typeface="Calibri" pitchFamily="34" charset="0"/>
              </a:defRPr>
            </a:lvl7pPr>
            <a:lvl8pPr marL="1828754" algn="ctr" rtl="0" eaLnBrk="1" fontAlgn="base" hangingPunct="1">
              <a:spcBef>
                <a:spcPct val="0"/>
              </a:spcBef>
              <a:spcAft>
                <a:spcPct val="0"/>
              </a:spcAft>
              <a:defRPr sz="4267">
                <a:solidFill>
                  <a:srgbClr val="FF0000"/>
                </a:solidFill>
                <a:latin typeface="Calibri" pitchFamily="34" charset="0"/>
              </a:defRPr>
            </a:lvl8pPr>
            <a:lvl9pPr marL="2438339" algn="ctr" rtl="0" eaLnBrk="1" fontAlgn="base" hangingPunct="1">
              <a:spcBef>
                <a:spcPct val="0"/>
              </a:spcBef>
              <a:spcAft>
                <a:spcPct val="0"/>
              </a:spcAft>
              <a:defRPr sz="4267">
                <a:solidFill>
                  <a:srgbClr val="FF0000"/>
                </a:solidFill>
                <a:latin typeface="Calibri" pitchFamily="34" charset="0"/>
              </a:defRPr>
            </a:lvl9pPr>
          </a:lstStyle>
          <a:p>
            <a:r>
              <a:rPr lang="en-US" altLang="zh-CN" kern="0" dirty="0" smtClean="0"/>
              <a:t>Way forward for </a:t>
            </a:r>
            <a:r>
              <a:rPr lang="en-US" altLang="zh-CN" kern="0" dirty="0" err="1" smtClean="0"/>
              <a:t>EnergyServ</a:t>
            </a:r>
            <a:endParaRPr lang="zh-CN" altLang="en-US" kern="0" dirty="0"/>
          </a:p>
        </p:txBody>
      </p:sp>
    </p:spTree>
    <p:extLst>
      <p:ext uri="{BB962C8B-B14F-4D97-AF65-F5344CB8AC3E}">
        <p14:creationId xmlns:p14="http://schemas.microsoft.com/office/powerpoint/2010/main" val="3764572601"/>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189703" y="1978175"/>
            <a:ext cx="9891252" cy="2785378"/>
          </a:xfrm>
          <a:prstGeom prst="rect">
            <a:avLst/>
          </a:prstGeom>
        </p:spPr>
        <p:txBody>
          <a:bodyPr wrap="square">
            <a:spAutoFit/>
          </a:bodyPr>
          <a:lstStyle/>
          <a:p>
            <a:pPr marL="342900" indent="-342900" hangingPunct="0">
              <a:spcAft>
                <a:spcPts val="900"/>
              </a:spcAft>
              <a:buFont typeface="Times New Roman" panose="02020603050405020304" pitchFamily="18" charset="0"/>
              <a:buChar char="-"/>
            </a:pPr>
            <a:r>
              <a:rPr lang="en-US" altLang="zh-CN" sz="2000" dirty="0">
                <a:solidFill>
                  <a:srgbClr val="000000"/>
                </a:solidFill>
                <a:ea typeface="微软雅黑" panose="020B0503020204020204" pitchFamily="34" charset="-122"/>
              </a:rPr>
              <a:t> Firstly, </a:t>
            </a:r>
            <a:r>
              <a:rPr lang="en-US" altLang="zh-CN" sz="2000" dirty="0">
                <a:solidFill>
                  <a:srgbClr val="FF0000"/>
                </a:solidFill>
                <a:ea typeface="微软雅黑" panose="020B0503020204020204" pitchFamily="34" charset="-122"/>
              </a:rPr>
              <a:t>EE could be required by customers as an SLA</a:t>
            </a:r>
            <a:r>
              <a:rPr lang="en-US" altLang="zh-CN" sz="2000" dirty="0">
                <a:solidFill>
                  <a:srgbClr val="000000"/>
                </a:solidFill>
                <a:ea typeface="微软雅黑" panose="020B0503020204020204" pitchFamily="34" charset="-122"/>
              </a:rPr>
              <a:t>, so that network could receive the specific requirements on EE from customers beside doing the internal optimization on EE within network (which is done by the existing studies). </a:t>
            </a:r>
            <a:endParaRPr lang="en-US" altLang="zh-CN" sz="2000" dirty="0" smtClean="0">
              <a:solidFill>
                <a:srgbClr val="000000"/>
              </a:solidFill>
              <a:ea typeface="微软雅黑" panose="020B0503020204020204" pitchFamily="34" charset="-122"/>
            </a:endParaRPr>
          </a:p>
          <a:p>
            <a:pPr marL="342900" indent="-342900" hangingPunct="0">
              <a:spcAft>
                <a:spcPts val="900"/>
              </a:spcAft>
              <a:buFont typeface="Times New Roman" panose="02020603050405020304" pitchFamily="18" charset="0"/>
              <a:buChar char="-"/>
            </a:pPr>
            <a:r>
              <a:rPr lang="en-US" altLang="zh-CN" sz="2000" dirty="0" smtClean="0">
                <a:solidFill>
                  <a:srgbClr val="000000"/>
                </a:solidFill>
                <a:ea typeface="微软雅黑" panose="020B0503020204020204" pitchFamily="34" charset="-122"/>
              </a:rPr>
              <a:t>Secondly</a:t>
            </a:r>
            <a:r>
              <a:rPr lang="en-US" altLang="zh-CN" sz="2000" dirty="0">
                <a:solidFill>
                  <a:srgbClr val="000000"/>
                </a:solidFill>
                <a:ea typeface="微软雅黑" panose="020B0503020204020204" pitchFamily="34" charset="-122"/>
              </a:rPr>
              <a:t>, </a:t>
            </a:r>
            <a:r>
              <a:rPr lang="en-US" altLang="zh-CN" sz="2000" dirty="0">
                <a:solidFill>
                  <a:srgbClr val="FF0000"/>
                </a:solidFill>
                <a:ea typeface="微软雅黑" panose="020B0503020204020204" pitchFamily="34" charset="-122"/>
              </a:rPr>
              <a:t>network should provide EE as a service to customers</a:t>
            </a:r>
            <a:r>
              <a:rPr lang="en-US" altLang="zh-CN" sz="2000" dirty="0">
                <a:solidFill>
                  <a:srgbClr val="000000"/>
                </a:solidFill>
                <a:ea typeface="微软雅黑" panose="020B0503020204020204" pitchFamily="34" charset="-122"/>
              </a:rPr>
              <a:t>, which include satisfying the EE requirement and exposing EE related information(e.g. EE related KPIs which could refer to the existing work) according to agreed policy. </a:t>
            </a:r>
            <a:endParaRPr lang="en-US" altLang="zh-CN" sz="2000" dirty="0" smtClean="0">
              <a:solidFill>
                <a:srgbClr val="000000"/>
              </a:solidFill>
              <a:ea typeface="微软雅黑" panose="020B0503020204020204" pitchFamily="34" charset="-122"/>
            </a:endParaRPr>
          </a:p>
          <a:p>
            <a:pPr marL="342900" indent="-342900" hangingPunct="0">
              <a:spcAft>
                <a:spcPts val="900"/>
              </a:spcAft>
              <a:buFont typeface="Times New Roman" panose="02020603050405020304" pitchFamily="18" charset="0"/>
              <a:buChar char="-"/>
            </a:pPr>
            <a:r>
              <a:rPr lang="en-US" altLang="zh-CN" sz="2000" dirty="0" smtClean="0">
                <a:solidFill>
                  <a:srgbClr val="000000"/>
                </a:solidFill>
                <a:ea typeface="微软雅黑" panose="020B0503020204020204" pitchFamily="34" charset="-122"/>
              </a:rPr>
              <a:t>Thirdly</a:t>
            </a:r>
            <a:r>
              <a:rPr lang="en-US" altLang="zh-CN" sz="2000" dirty="0">
                <a:solidFill>
                  <a:srgbClr val="000000"/>
                </a:solidFill>
                <a:ea typeface="微软雅黑" panose="020B0503020204020204" pitchFamily="34" charset="-122"/>
              </a:rPr>
              <a:t>, </a:t>
            </a:r>
            <a:r>
              <a:rPr lang="en-US" altLang="zh-CN" sz="2000" dirty="0" smtClean="0">
                <a:solidFill>
                  <a:srgbClr val="000000"/>
                </a:solidFill>
                <a:ea typeface="微软雅黑" panose="020B0503020204020204" pitchFamily="34" charset="-122"/>
              </a:rPr>
              <a:t>after we have this SLA agreement, there </a:t>
            </a:r>
            <a:r>
              <a:rPr lang="en-US" altLang="zh-CN" sz="2000" dirty="0">
                <a:solidFill>
                  <a:srgbClr val="000000"/>
                </a:solidFill>
                <a:ea typeface="微软雅黑" panose="020B0503020204020204" pitchFamily="34" charset="-122"/>
              </a:rPr>
              <a:t>could </a:t>
            </a:r>
            <a:r>
              <a:rPr lang="en-US" altLang="zh-CN" sz="2000" dirty="0">
                <a:solidFill>
                  <a:srgbClr val="FF0000"/>
                </a:solidFill>
                <a:ea typeface="微软雅黑" panose="020B0503020204020204" pitchFamily="34" charset="-122"/>
              </a:rPr>
              <a:t>be interactions between network and UE/application</a:t>
            </a:r>
            <a:r>
              <a:rPr lang="en-US" altLang="zh-CN" sz="2000" dirty="0">
                <a:solidFill>
                  <a:srgbClr val="000000"/>
                </a:solidFill>
                <a:ea typeface="微软雅黑" panose="020B0503020204020204" pitchFamily="34" charset="-122"/>
              </a:rPr>
              <a:t> on EE related information for network adjustment.</a:t>
            </a:r>
            <a:endParaRPr lang="zh-CN" altLang="en-US" sz="2000" dirty="0">
              <a:solidFill>
                <a:srgbClr val="000000"/>
              </a:solidFill>
              <a:ea typeface="微软雅黑" panose="020B0503020204020204" pitchFamily="34" charset="-122"/>
            </a:endParaRPr>
          </a:p>
        </p:txBody>
      </p:sp>
      <p:sp>
        <p:nvSpPr>
          <p:cNvPr id="5" name="标题 1"/>
          <p:cNvSpPr>
            <a:spLocks noGrp="1"/>
          </p:cNvSpPr>
          <p:nvPr>
            <p:ph type="title"/>
          </p:nvPr>
        </p:nvSpPr>
        <p:spPr>
          <a:xfrm>
            <a:off x="652463" y="228600"/>
            <a:ext cx="9237986" cy="1143000"/>
          </a:xfrm>
        </p:spPr>
        <p:txBody>
          <a:bodyPr/>
          <a:lstStyle/>
          <a:p>
            <a:pPr algn="l"/>
            <a:r>
              <a:rPr lang="en-US" altLang="zh-CN" sz="3200" b="1" dirty="0" smtClean="0"/>
              <a:t>What is energy efficiency as a service:</a:t>
            </a:r>
            <a:endParaRPr lang="zh-CN" altLang="en-US" sz="3200" b="1" dirty="0"/>
          </a:p>
        </p:txBody>
      </p:sp>
    </p:spTree>
    <p:extLst>
      <p:ext uri="{BB962C8B-B14F-4D97-AF65-F5344CB8AC3E}">
        <p14:creationId xmlns:p14="http://schemas.microsoft.com/office/powerpoint/2010/main" val="3516811063"/>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203747" y="182861"/>
            <a:ext cx="9102725" cy="94332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0" tIns="45715" rIns="91430" bIns="45715" numCol="1" anchor="ctr" anchorCtr="0" compatLnSpc="1">
            <a:prstTxWarp prst="textNoShape">
              <a:avLst/>
            </a:prstTxWarp>
          </a:bodyPr>
          <a:lstStyle/>
          <a:p>
            <a:pPr algn="l"/>
            <a:r>
              <a:rPr lang="en-US" altLang="zh-CN" sz="3200" b="1" dirty="0"/>
              <a:t>Main discussion </a:t>
            </a:r>
            <a:r>
              <a:rPr lang="en-US" altLang="zh-CN" sz="3200" b="1" dirty="0" smtClean="0"/>
              <a:t>point 1</a:t>
            </a:r>
            <a:endParaRPr lang="zh-CN" altLang="en-US" sz="3200" b="1" dirty="0"/>
          </a:p>
        </p:txBody>
      </p:sp>
      <p:sp>
        <p:nvSpPr>
          <p:cNvPr id="5" name="文本框 4"/>
          <p:cNvSpPr txBox="1"/>
          <p:nvPr/>
        </p:nvSpPr>
        <p:spPr>
          <a:xfrm>
            <a:off x="203747" y="1465007"/>
            <a:ext cx="11988253" cy="3785652"/>
          </a:xfrm>
          <a:prstGeom prst="rect">
            <a:avLst/>
          </a:prstGeom>
          <a:noFill/>
        </p:spPr>
        <p:txBody>
          <a:bodyPr wrap="square" rtlCol="0">
            <a:spAutoFit/>
          </a:bodyPr>
          <a:lstStyle/>
          <a:p>
            <a:r>
              <a:rPr lang="en-US" altLang="zh-CN" sz="2400" dirty="0" smtClean="0">
                <a:solidFill>
                  <a:srgbClr val="FF0000"/>
                </a:solidFill>
              </a:rPr>
              <a:t>Whether there’s need to </a:t>
            </a:r>
            <a:r>
              <a:rPr lang="en-US" altLang="zh-CN" sz="2400" dirty="0">
                <a:solidFill>
                  <a:srgbClr val="FF0000"/>
                </a:solidFill>
              </a:rPr>
              <a:t>offer energy efficiency as a </a:t>
            </a:r>
            <a:r>
              <a:rPr lang="en-US" altLang="zh-CN" sz="2400" dirty="0" smtClean="0">
                <a:solidFill>
                  <a:srgbClr val="FF0000"/>
                </a:solidFill>
              </a:rPr>
              <a:t>service</a:t>
            </a:r>
          </a:p>
          <a:p>
            <a:endParaRPr lang="en-US" altLang="zh-CN" dirty="0">
              <a:solidFill>
                <a:srgbClr val="FF0000"/>
              </a:solidFill>
            </a:endParaRPr>
          </a:p>
          <a:p>
            <a:endParaRPr lang="en-US" altLang="zh-CN" dirty="0" smtClean="0">
              <a:solidFill>
                <a:srgbClr val="FF0000"/>
              </a:solidFill>
            </a:endParaRPr>
          </a:p>
          <a:p>
            <a:r>
              <a:rPr lang="en-US" altLang="zh-CN" b="1" dirty="0" smtClean="0"/>
              <a:t>Nokia: </a:t>
            </a:r>
            <a:r>
              <a:rPr lang="en-US" altLang="zh-CN" dirty="0" smtClean="0"/>
              <a:t>rather </a:t>
            </a:r>
            <a:r>
              <a:rPr lang="en-US" altLang="zh-CN" dirty="0"/>
              <a:t>odd to offer energy efficiency as a service when there are already general requirements from SA1 to always consider energy efficient solutions as the stage 2/3 is developed. The suggestion that energy efficiency is a choice implies that a 3GPP system is NOT always as energy efficient as it can be. Can someone clarify for me why 3GPP would want to support energy inefficient means of working? </a:t>
            </a:r>
            <a:endParaRPr lang="en-US" altLang="zh-CN" dirty="0" smtClean="0"/>
          </a:p>
          <a:p>
            <a:endParaRPr lang="en-US" altLang="zh-CN" dirty="0"/>
          </a:p>
          <a:p>
            <a:r>
              <a:rPr lang="en-US" altLang="zh-CN" dirty="0" smtClean="0"/>
              <a:t>CMCC:</a:t>
            </a:r>
            <a:r>
              <a:rPr lang="en-US" altLang="zh-CN" dirty="0"/>
              <a:t> </a:t>
            </a:r>
            <a:r>
              <a:rPr lang="en-US" altLang="zh-CN" dirty="0" smtClean="0"/>
              <a:t>It is </a:t>
            </a:r>
            <a:r>
              <a:rPr lang="en-US" altLang="zh-CN" dirty="0"/>
              <a:t>already required to consider EE in stage 2/3 solution, however, this is considered inside of network, customers now have no information on this. This proposal is not trying to say “3GPP system is NOT always as energy efficient as it can be”, instead what we proposed </a:t>
            </a:r>
            <a:r>
              <a:rPr lang="en-US" altLang="zh-CN" dirty="0" smtClean="0"/>
              <a:t>to </a:t>
            </a:r>
            <a:r>
              <a:rPr lang="en-US" altLang="zh-CN" dirty="0"/>
              <a:t>provide a way to let customers know we are doing something energy efficient, and if customers want more, they can make more requirements. This will not change the existing general requirements from SA1 to always consider energy efficient solutions as the stage 2/3 is developed. </a:t>
            </a:r>
            <a:endParaRPr lang="zh-CN" altLang="en-US" dirty="0"/>
          </a:p>
        </p:txBody>
      </p:sp>
    </p:spTree>
    <p:extLst>
      <p:ext uri="{BB962C8B-B14F-4D97-AF65-F5344CB8AC3E}">
        <p14:creationId xmlns:p14="http://schemas.microsoft.com/office/powerpoint/2010/main" val="1281540604"/>
      </p:ext>
    </p:extLst>
  </p:cSld>
  <p:clrMapOvr>
    <a:overrideClrMapping bg1="lt1" tx1="dk1" bg2="lt2" tx2="dk2" accent1="accent1" accent2="accent2" accent3="accent3" accent4="accent4" accent5="accent5" accent6="accent6" hlink="hlink" folHlink="folHlink"/>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03747" y="182861"/>
            <a:ext cx="9102725" cy="94332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0" tIns="45715" rIns="91430" bIns="45715" numCol="1" anchor="ctr" anchorCtr="0" compatLnSpc="1">
            <a:prstTxWarp prst="textNoShape">
              <a:avLst/>
            </a:prstTxWarp>
          </a:bodyPr>
          <a:lstStyle/>
          <a:p>
            <a:pPr algn="l"/>
            <a:r>
              <a:rPr lang="en-US" altLang="zh-CN" sz="3200" b="1" dirty="0"/>
              <a:t>Main discussion </a:t>
            </a:r>
            <a:r>
              <a:rPr lang="en-US" altLang="zh-CN" sz="3200" b="1" dirty="0" smtClean="0"/>
              <a:t>point 2</a:t>
            </a:r>
            <a:endParaRPr lang="zh-CN" altLang="en-US" sz="3200" b="1" dirty="0"/>
          </a:p>
        </p:txBody>
      </p:sp>
      <p:sp>
        <p:nvSpPr>
          <p:cNvPr id="5" name="文本框 4"/>
          <p:cNvSpPr txBox="1"/>
          <p:nvPr/>
        </p:nvSpPr>
        <p:spPr>
          <a:xfrm>
            <a:off x="203747" y="1465007"/>
            <a:ext cx="11988253" cy="4585871"/>
          </a:xfrm>
          <a:prstGeom prst="rect">
            <a:avLst/>
          </a:prstGeom>
          <a:noFill/>
        </p:spPr>
        <p:txBody>
          <a:bodyPr wrap="square" rtlCol="0">
            <a:spAutoFit/>
          </a:bodyPr>
          <a:lstStyle/>
          <a:p>
            <a:r>
              <a:rPr lang="en-US" altLang="zh-CN" sz="2000" dirty="0">
                <a:solidFill>
                  <a:srgbClr val="FF0000"/>
                </a:solidFill>
              </a:rPr>
              <a:t>Regarding: “Interaction between network and application on UE/application energy consumption statues for network condition modification</a:t>
            </a:r>
            <a:r>
              <a:rPr lang="en-US" altLang="zh-CN" sz="2000" dirty="0" smtClean="0">
                <a:solidFill>
                  <a:srgbClr val="FF0000"/>
                </a:solidFill>
              </a:rPr>
              <a:t>.”  is there something more need to do by network?</a:t>
            </a:r>
            <a:endParaRPr lang="en-US" altLang="zh-CN" sz="2000" dirty="0">
              <a:solidFill>
                <a:srgbClr val="FF0000"/>
              </a:solidFill>
            </a:endParaRPr>
          </a:p>
          <a:p>
            <a:endParaRPr lang="en-US" altLang="zh-CN" dirty="0" smtClean="0">
              <a:solidFill>
                <a:srgbClr val="FF0000"/>
              </a:solidFill>
            </a:endParaRPr>
          </a:p>
          <a:p>
            <a:r>
              <a:rPr lang="en-US" altLang="zh-CN" b="1" dirty="0" smtClean="0"/>
              <a:t>Ericsson: </a:t>
            </a:r>
            <a:r>
              <a:rPr lang="en-US" altLang="zh-CN" dirty="0"/>
              <a:t>What is the difference if the network propose a lower </a:t>
            </a:r>
            <a:r>
              <a:rPr lang="en-US" altLang="zh-CN" dirty="0" err="1"/>
              <a:t>QoS</a:t>
            </a:r>
            <a:r>
              <a:rPr lang="en-US" altLang="zh-CN" dirty="0"/>
              <a:t> (when the battery is low) and the application either accept or rejects this, compared with as it could work today that the application asks for a lower </a:t>
            </a:r>
            <a:r>
              <a:rPr lang="en-US" altLang="zh-CN" dirty="0" err="1"/>
              <a:t>QoS</a:t>
            </a:r>
            <a:r>
              <a:rPr lang="en-US" altLang="zh-CN" dirty="0"/>
              <a:t> if it is required?</a:t>
            </a:r>
            <a:endParaRPr lang="en-US" altLang="zh-CN" dirty="0" smtClean="0"/>
          </a:p>
          <a:p>
            <a:r>
              <a:rPr lang="en-US" altLang="zh-CN" b="1" dirty="0" smtClean="0"/>
              <a:t>KPN: </a:t>
            </a:r>
            <a:r>
              <a:rPr lang="en-US" altLang="zh-CN" dirty="0" smtClean="0"/>
              <a:t>Not </a:t>
            </a:r>
            <a:r>
              <a:rPr lang="en-US" altLang="zh-CN" dirty="0"/>
              <a:t>sure about the UE with battery constraint use case. This can already be done. Not really something new from a service requirement point of view.</a:t>
            </a:r>
            <a:endParaRPr lang="en-US" altLang="zh-CN" dirty="0" smtClean="0"/>
          </a:p>
          <a:p>
            <a:r>
              <a:rPr lang="en-US" altLang="zh-CN" b="1" dirty="0" smtClean="0"/>
              <a:t>Sony</a:t>
            </a:r>
            <a:r>
              <a:rPr lang="en-US" altLang="zh-CN" dirty="0" smtClean="0"/>
              <a:t>: </a:t>
            </a:r>
            <a:r>
              <a:rPr lang="en-GB" altLang="zh-CN" dirty="0" smtClean="0"/>
              <a:t>we </a:t>
            </a:r>
            <a:r>
              <a:rPr lang="en-GB" altLang="zh-CN" dirty="0"/>
              <a:t>don’t see the reason why the focus should be so much on lowering the user’s </a:t>
            </a:r>
            <a:r>
              <a:rPr lang="en-GB" altLang="zh-CN" dirty="0" err="1"/>
              <a:t>QoS</a:t>
            </a:r>
            <a:r>
              <a:rPr lang="en-GB" altLang="zh-CN" dirty="0"/>
              <a:t> in the case of low </a:t>
            </a:r>
            <a:r>
              <a:rPr lang="en-GB" altLang="zh-CN" dirty="0" smtClean="0"/>
              <a:t>battery</a:t>
            </a:r>
            <a:endParaRPr lang="en-US" altLang="zh-CN" dirty="0" smtClean="0"/>
          </a:p>
          <a:p>
            <a:endParaRPr lang="en-US" altLang="zh-CN" dirty="0" smtClean="0"/>
          </a:p>
          <a:p>
            <a:endParaRPr lang="en-US" altLang="zh-CN" dirty="0"/>
          </a:p>
          <a:p>
            <a:r>
              <a:rPr lang="en-US" altLang="zh-CN" b="1" dirty="0" smtClean="0"/>
              <a:t>CMCC: </a:t>
            </a:r>
            <a:r>
              <a:rPr lang="en-US" altLang="zh-CN" dirty="0"/>
              <a:t>the existing way when phone is at low battery mode, OS will ask user whether to change into low-battery mode, and it seems applications normally </a:t>
            </a:r>
            <a:r>
              <a:rPr lang="en-US" altLang="zh-CN" dirty="0" smtClean="0"/>
              <a:t>can’t </a:t>
            </a:r>
            <a:r>
              <a:rPr lang="en-US" altLang="zh-CN" dirty="0"/>
              <a:t>get the battery information. So this is our intention that let network bring this information to AF to do related service modification. </a:t>
            </a:r>
            <a:endParaRPr lang="en-US" altLang="zh-CN" dirty="0" smtClean="0"/>
          </a:p>
          <a:p>
            <a:r>
              <a:rPr lang="en-US" altLang="zh-CN" dirty="0" smtClean="0"/>
              <a:t>Considering </a:t>
            </a:r>
            <a:r>
              <a:rPr lang="en-US" altLang="zh-CN" dirty="0"/>
              <a:t>some very awkward conditions when  phone is at low battery and didn’t have the access to charge(outside without any charging device) , we propose this alternative way to provide user service with comparatively low service quality for longer service time.</a:t>
            </a:r>
            <a:endParaRPr lang="zh-CN" altLang="en-US" dirty="0"/>
          </a:p>
        </p:txBody>
      </p:sp>
    </p:spTree>
    <p:extLst>
      <p:ext uri="{BB962C8B-B14F-4D97-AF65-F5344CB8AC3E}">
        <p14:creationId xmlns:p14="http://schemas.microsoft.com/office/powerpoint/2010/main" val="1310565826"/>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52463" y="228600"/>
            <a:ext cx="9237986" cy="1143000"/>
          </a:xfrm>
        </p:spPr>
        <p:txBody>
          <a:bodyPr/>
          <a:lstStyle/>
          <a:p>
            <a:pPr algn="l"/>
            <a:r>
              <a:rPr lang="en-US" altLang="zh-CN" sz="3200" b="1" dirty="0" smtClean="0"/>
              <a:t>Objectives:</a:t>
            </a:r>
            <a:endParaRPr lang="zh-CN" altLang="en-US" sz="3200" b="1" dirty="0"/>
          </a:p>
        </p:txBody>
      </p:sp>
      <p:sp>
        <p:nvSpPr>
          <p:cNvPr id="3" name="矩形 2"/>
          <p:cNvSpPr/>
          <p:nvPr/>
        </p:nvSpPr>
        <p:spPr>
          <a:xfrm>
            <a:off x="904567" y="1794387"/>
            <a:ext cx="9960078" cy="3016210"/>
          </a:xfrm>
          <a:prstGeom prst="rect">
            <a:avLst/>
          </a:prstGeom>
        </p:spPr>
        <p:txBody>
          <a:bodyPr wrap="square">
            <a:spAutoFit/>
          </a:bodyPr>
          <a:lstStyle/>
          <a:p>
            <a:pPr marL="342900" lvl="0" indent="-342900" hangingPunct="0">
              <a:spcAft>
                <a:spcPts val="900"/>
              </a:spcAft>
              <a:buFont typeface="Times New Roman" panose="02020603050405020304" pitchFamily="18" charset="0"/>
              <a:buChar char="-"/>
            </a:pPr>
            <a:r>
              <a:rPr lang="en-US" altLang="zh-CN" sz="2000" dirty="0">
                <a:solidFill>
                  <a:srgbClr val="000000"/>
                </a:solidFill>
                <a:ea typeface="微软雅黑" panose="020B0503020204020204" pitchFamily="34" charset="-122"/>
              </a:rPr>
              <a:t>The objectives include:</a:t>
            </a:r>
          </a:p>
          <a:p>
            <a:pPr marL="800100" lvl="1" indent="-342900" hangingPunct="0">
              <a:spcAft>
                <a:spcPts val="900"/>
              </a:spcAft>
              <a:buFont typeface="Times New Roman" panose="02020603050405020304" pitchFamily="18" charset="0"/>
              <a:buChar char="-"/>
            </a:pPr>
            <a:r>
              <a:rPr lang="en-GB" altLang="zh-CN" sz="2000" dirty="0"/>
              <a:t>Support energy efficiency as a service and introduce </a:t>
            </a:r>
            <a:r>
              <a:rPr lang="en-US" altLang="zh-CN" sz="2000" dirty="0"/>
              <a:t>service-level</a:t>
            </a:r>
            <a:r>
              <a:rPr lang="en-GB" altLang="zh-CN" sz="2000" dirty="0"/>
              <a:t>e energy efficiency as an SLA dimension</a:t>
            </a:r>
            <a:r>
              <a:rPr lang="en-GB" altLang="zh-CN" sz="2000" dirty="0" smtClean="0"/>
              <a:t>.</a:t>
            </a:r>
          </a:p>
          <a:p>
            <a:pPr marL="800100" lvl="1" indent="-342900" hangingPunct="0">
              <a:spcAft>
                <a:spcPts val="900"/>
              </a:spcAft>
              <a:buFont typeface="Times New Roman" panose="02020603050405020304" pitchFamily="18" charset="0"/>
              <a:buChar char="-"/>
            </a:pPr>
            <a:r>
              <a:rPr lang="en-GB" altLang="zh-CN" sz="2000" dirty="0"/>
              <a:t>Support </a:t>
            </a:r>
            <a:r>
              <a:rPr lang="en-US" altLang="zh-CN" sz="2000" dirty="0"/>
              <a:t>information exposure on systematic energy consumption/ level of energy efficiency to vertical customers</a:t>
            </a:r>
            <a:r>
              <a:rPr lang="en-GB" altLang="zh-CN" sz="2000" dirty="0" smtClean="0"/>
              <a:t>.</a:t>
            </a:r>
          </a:p>
          <a:p>
            <a:pPr marL="800100" lvl="1" indent="-342900" hangingPunct="0">
              <a:spcAft>
                <a:spcPts val="900"/>
              </a:spcAft>
              <a:buFont typeface="Times New Roman" panose="02020603050405020304" pitchFamily="18" charset="0"/>
              <a:buChar char="-"/>
            </a:pPr>
            <a:r>
              <a:rPr lang="en-GB" altLang="zh-CN" sz="2000" dirty="0">
                <a:solidFill>
                  <a:srgbClr val="FF0000"/>
                </a:solidFill>
              </a:rPr>
              <a:t>Support the interaction between network and application on UE/application energy consumption statues for network condition modification</a:t>
            </a:r>
            <a:r>
              <a:rPr lang="en-GB" altLang="zh-CN" sz="2000" dirty="0" smtClean="0">
                <a:solidFill>
                  <a:srgbClr val="FF0000"/>
                </a:solidFill>
              </a:rPr>
              <a:t>.</a:t>
            </a:r>
          </a:p>
          <a:p>
            <a:pPr marL="342900" lvl="0" indent="-342900" hangingPunct="0">
              <a:spcAft>
                <a:spcPts val="900"/>
              </a:spcAft>
              <a:buFont typeface="Times New Roman" panose="02020603050405020304" pitchFamily="18" charset="0"/>
              <a:buChar char="-"/>
            </a:pPr>
            <a:r>
              <a:rPr lang="en-US" altLang="zh-CN" sz="2000" dirty="0" smtClean="0">
                <a:solidFill>
                  <a:srgbClr val="000000"/>
                </a:solidFill>
                <a:ea typeface="微软雅黑" panose="020B0503020204020204" pitchFamily="34" charset="-122"/>
              </a:rPr>
              <a:t>Other </a:t>
            </a:r>
            <a:r>
              <a:rPr lang="en-US" altLang="zh-CN" sz="2000" dirty="0">
                <a:solidFill>
                  <a:srgbClr val="000000"/>
                </a:solidFill>
                <a:ea typeface="微软雅黑" panose="020B0503020204020204" pitchFamily="34" charset="-122"/>
              </a:rPr>
              <a:t>aspects include security, charging and privacy.</a:t>
            </a:r>
          </a:p>
        </p:txBody>
      </p:sp>
    </p:spTree>
    <p:extLst>
      <p:ext uri="{BB962C8B-B14F-4D97-AF65-F5344CB8AC3E}">
        <p14:creationId xmlns:p14="http://schemas.microsoft.com/office/powerpoint/2010/main" val="3442243689"/>
      </p:ext>
    </p:extLst>
  </p:cSld>
  <p:clrMapOvr>
    <a:overrideClrMapping bg1="lt1" tx1="dk1" bg2="lt2" tx2="dk2" accent1="accent1" accent2="accent2" accent3="accent3" accent4="accent4" accent5="accent5" accent6="accent6" hlink="hlink" folHlink="folHlink"/>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sp>
        <p:nvSpPr>
          <p:cNvPr id="4" name="文本框 3"/>
          <p:cNvSpPr txBox="1"/>
          <p:nvPr/>
        </p:nvSpPr>
        <p:spPr>
          <a:xfrm>
            <a:off x="4618654" y="2827176"/>
            <a:ext cx="4040155" cy="707886"/>
          </a:xfrm>
          <a:prstGeom prst="rect">
            <a:avLst/>
          </a:prstGeom>
          <a:noFill/>
        </p:spPr>
        <p:txBody>
          <a:bodyPr wrap="square" rtlCol="0">
            <a:spAutoFit/>
          </a:bodyPr>
          <a:lstStyle/>
          <a:p>
            <a:r>
              <a:rPr lang="en-US" altLang="zh-CN" sz="4000" dirty="0" smtClean="0"/>
              <a:t>Thank you!</a:t>
            </a:r>
            <a:endParaRPr lang="zh-CN" altLang="en-US" sz="4000" dirty="0"/>
          </a:p>
        </p:txBody>
      </p:sp>
    </p:spTree>
    <p:extLst>
      <p:ext uri="{BB962C8B-B14F-4D97-AF65-F5344CB8AC3E}">
        <p14:creationId xmlns:p14="http://schemas.microsoft.com/office/powerpoint/2010/main" val="1189684872"/>
      </p:ext>
    </p:extLst>
  </p:cSld>
  <p:clrMapOvr>
    <a:overrideClrMapping bg1="lt1" tx1="dk1" bg2="lt2" tx2="dk2" accent1="accent1" accent2="accent2" accent3="accent3" accent4="accent4" accent5="accent5" accent6="accent6" hlink="hlink" folHlink="folHlink"/>
  </p:clrMapOvr>
  <p:transition spd="slow"/>
</p:sld>
</file>

<file path=ppt/theme/theme1.xml><?xml version="1.0" encoding="utf-8"?>
<a:theme xmlns:a="http://schemas.openxmlformats.org/drawingml/2006/main" name="3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33" id="{970E216D-5523-4E27-BDA7-46024EE7912B}" vid="{C31BEF71-225D-4777-A534-150524F047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33</Template>
  <TotalTime>15414</TotalTime>
  <Words>672</Words>
  <Application>Microsoft Office PowerPoint</Application>
  <PresentationFormat>宽屏</PresentationFormat>
  <Paragraphs>36</Paragraphs>
  <Slides>6</Slides>
  <Notes>3</Notes>
  <HiddenSlides>0</HiddenSlides>
  <MMClips>0</MMClips>
  <ScaleCrop>false</ScaleCrop>
  <HeadingPairs>
    <vt:vector size="6" baseType="variant">
      <vt:variant>
        <vt:lpstr>已用的字体</vt:lpstr>
      </vt:variant>
      <vt:variant>
        <vt:i4>8</vt:i4>
      </vt:variant>
      <vt:variant>
        <vt:lpstr>主题</vt:lpstr>
      </vt:variant>
      <vt:variant>
        <vt:i4>3</vt:i4>
      </vt:variant>
      <vt:variant>
        <vt:lpstr>幻灯片标题</vt:lpstr>
      </vt:variant>
      <vt:variant>
        <vt:i4>6</vt:i4>
      </vt:variant>
    </vt:vector>
  </HeadingPairs>
  <TitlesOfParts>
    <vt:vector size="17" baseType="lpstr">
      <vt:lpstr>ＭＳ Ｐゴシック</vt:lpstr>
      <vt:lpstr>ＭＳ Ｐゴシック</vt:lpstr>
      <vt:lpstr>宋体</vt:lpstr>
      <vt:lpstr>Arial</vt:lpstr>
      <vt:lpstr>Calibri</vt:lpstr>
      <vt:lpstr>Times New Roman</vt:lpstr>
      <vt:lpstr>等线</vt:lpstr>
      <vt:lpstr>微软雅黑</vt:lpstr>
      <vt:lpstr>33</vt:lpstr>
      <vt:lpstr>Office Theme</vt:lpstr>
      <vt:lpstr>1_Office Theme</vt:lpstr>
      <vt:lpstr>PowerPoint 演示文稿</vt:lpstr>
      <vt:lpstr>What is energy efficiency as a service:</vt:lpstr>
      <vt:lpstr>Main discussion point 1</vt:lpstr>
      <vt:lpstr>Main discussion point 2</vt:lpstr>
      <vt:lpstr>Objectives:</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xiaonan11</dc:creator>
  <cp:lastModifiedBy>Xiaonan Shi 0512</cp:lastModifiedBy>
  <cp:revision>100</cp:revision>
  <dcterms:created xsi:type="dcterms:W3CDTF">2021-10-27T15:05:34Z</dcterms:created>
  <dcterms:modified xsi:type="dcterms:W3CDTF">2022-05-13T09:31:11Z</dcterms:modified>
</cp:coreProperties>
</file>