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11" d="100"/>
          <a:sy n="111" d="100"/>
        </p:scale>
        <p:origin x="964" y="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altLang="ko-KR" dirty="0"/>
              <a:t>FS_RAILSS Status Update</a:t>
            </a:r>
            <a:br>
              <a:rPr lang="en-US" altLang="ko-KR" dirty="0"/>
            </a:br>
            <a:r>
              <a:rPr lang="en-US" altLang="ko-KR" dirty="0">
                <a:solidFill>
                  <a:srgbClr val="FF0000"/>
                </a:solidFill>
              </a:rPr>
              <a:t>Study on Supporting of Railway Smart Station Services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Andrew Min-gyu Han</a:t>
            </a:r>
          </a:p>
          <a:p>
            <a:r>
              <a:rPr lang="en-US" altLang="ko-KR" dirty="0"/>
              <a:t>Hansung University</a:t>
            </a:r>
          </a:p>
          <a:p>
            <a:r>
              <a:rPr lang="en-US" altLang="ko-KR" dirty="0"/>
              <a:t>FS_RAILSS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S1-221277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8922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TSG-SA1 Meeting #98e</a:t>
            </a:r>
          </a:p>
          <a:p>
            <a:r>
              <a:rPr lang="en-GB" sz="1200" b="1" dirty="0"/>
              <a:t>Electronic Meeting, </a:t>
            </a:r>
            <a:r>
              <a:rPr lang="en-US" sz="1200" b="1" dirty="0"/>
              <a:t>9 – 19 May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FS_RAILSS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536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General Clauses including overview and definitions</a:t>
            </a:r>
          </a:p>
          <a:p>
            <a:pPr lvl="1">
              <a:defRPr/>
            </a:pPr>
            <a:r>
              <a:rPr lang="en-GB" dirty="0"/>
              <a:t>5 use cases proposed and 3 are approved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75%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FS_RAILSS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altLang="ko-KR" dirty="0"/>
              <a:t>SA1#98+1 (Aug 2022): 100%</a:t>
            </a:r>
          </a:p>
          <a:p>
            <a:pPr lvl="2">
              <a:defRPr/>
            </a:pPr>
            <a:r>
              <a:rPr lang="en-GB" altLang="ko-KR" dirty="0"/>
              <a:t>Discuss and Approve 5 use cases </a:t>
            </a:r>
            <a:br>
              <a:rPr lang="en-GB" altLang="ko-KR" dirty="0"/>
            </a:br>
            <a:r>
              <a:rPr lang="en-GB" altLang="ko-KR" dirty="0"/>
              <a:t>(2: revisions of 98e use cases, 3: new use cases)  </a:t>
            </a:r>
          </a:p>
          <a:p>
            <a:pPr lvl="2">
              <a:defRPr/>
            </a:pPr>
            <a:r>
              <a:rPr lang="en-GB" altLang="ko-KR" dirty="0"/>
              <a:t>Completion of TR</a:t>
            </a:r>
          </a:p>
          <a:p>
            <a:pPr marL="457200" lvl="1" indent="0">
              <a:buNone/>
              <a:defRPr/>
            </a:pPr>
            <a:endParaRPr lang="en-GB" altLang="ko-KR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altLang="ko-KR" dirty="0"/>
              <a:t>Discuss potential use cases</a:t>
            </a:r>
          </a:p>
          <a:p>
            <a:pPr>
              <a:defRPr/>
            </a:pPr>
            <a:r>
              <a:rPr lang="en-GB" dirty="0"/>
              <a:t>Conference call</a:t>
            </a:r>
          </a:p>
          <a:p>
            <a:pPr lvl="1">
              <a:defRPr/>
            </a:pPr>
            <a:r>
              <a:rPr lang="en-GB" dirty="0"/>
              <a:t>Align with TR22.289 Traffic characteristics table</a:t>
            </a:r>
          </a:p>
          <a:p>
            <a:pPr lvl="1">
              <a:defRPr/>
            </a:pPr>
            <a:r>
              <a:rPr lang="en-GB" dirty="0"/>
              <a:t>Discuss revisions and new use cases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FS_RAILSS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SA1#99e (08/2022) - SA#97 (11/2022)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/>
              <a:t>FS_RAILSS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SA#85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SP-190838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SA1#88-1 (08/2019): 0%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SA1#92-2 (11/2020): 15%</a:t>
            </a:r>
          </a:p>
          <a:p>
            <a:pPr lvl="1">
              <a:defRPr/>
            </a:pPr>
            <a:r>
              <a:rPr lang="en-GB" sz="2000" dirty="0"/>
              <a:t>SA1#93-3 (03/2021): 30%</a:t>
            </a:r>
          </a:p>
          <a:p>
            <a:pPr lvl="1">
              <a:defRPr/>
            </a:pPr>
            <a:r>
              <a:rPr lang="en-GB" sz="2000" dirty="0"/>
              <a:t>SA1#95-4 (09/2021): 40%</a:t>
            </a:r>
          </a:p>
          <a:p>
            <a:pPr lvl="1">
              <a:defRPr/>
            </a:pPr>
            <a:r>
              <a:rPr lang="en-GB" sz="2000" dirty="0"/>
              <a:t>SA1#96-5 (11/2021): 45%</a:t>
            </a:r>
          </a:p>
          <a:p>
            <a:pPr lvl="1">
              <a:defRPr/>
            </a:pPr>
            <a:r>
              <a:rPr lang="en-GB" sz="2000" dirty="0"/>
              <a:t>SA1#98-6 (05/2022): 75%</a:t>
            </a:r>
          </a:p>
          <a:p>
            <a:pPr lvl="1">
              <a:defRPr/>
            </a:pPr>
            <a:r>
              <a:rPr lang="en-GB" sz="2000" dirty="0"/>
              <a:t>SA1#99-7 (08/2022): 100% - planned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301</TotalTime>
  <Words>254</Words>
  <Application>Microsoft Office PowerPoint</Application>
  <PresentationFormat>화면 슬라이드 쇼(4:3)</PresentationFormat>
  <Paragraphs>57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 FS_RAILSS Status Update Study on Supporting of Railway Smart Station Services</vt:lpstr>
      <vt:lpstr>FS_RAILSS Progress</vt:lpstr>
      <vt:lpstr>FS_RAILSS Planning</vt:lpstr>
      <vt:lpstr>Work plan between meetings</vt:lpstr>
      <vt:lpstr>FS_RAILSS Completion Date</vt:lpstr>
      <vt:lpstr>FS_RAILSS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Han Andrew Min-gyu</cp:lastModifiedBy>
  <cp:revision>353</cp:revision>
  <cp:lastPrinted>2000-01-14T10:02:55Z</cp:lastPrinted>
  <dcterms:created xsi:type="dcterms:W3CDTF">1999-11-22T09:19:47Z</dcterms:created>
  <dcterms:modified xsi:type="dcterms:W3CDTF">2022-05-21T16:50:04Z</dcterms:modified>
  <cp:category>Presentation</cp:category>
</cp:coreProperties>
</file>