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10"/>
  </p:notesMasterIdLst>
  <p:handoutMasterIdLst>
    <p:handoutMasterId r:id="rId11"/>
  </p:handoutMasterIdLst>
  <p:sldIdLst>
    <p:sldId id="671" r:id="rId5"/>
    <p:sldId id="673" r:id="rId6"/>
    <p:sldId id="674" r:id="rId7"/>
    <p:sldId id="675" r:id="rId8"/>
    <p:sldId id="672" r:id="rId9"/>
  </p:sldIdLst>
  <p:sldSz cx="24384000" cy="13716000"/>
  <p:notesSz cx="6858000" cy="9144000"/>
  <p:defaultTex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8140" userDrawn="1">
          <p15:clr>
            <a:srgbClr val="A4A3A4"/>
          </p15:clr>
        </p15:guide>
        <p15:guide id="2" orient="horz" pos="499" userDrawn="1">
          <p15:clr>
            <a:srgbClr val="A4A3A4"/>
          </p15:clr>
        </p15:guide>
        <p15:guide id="3" pos="14275" userDrawn="1">
          <p15:clr>
            <a:srgbClr val="A4A3A4"/>
          </p15:clr>
        </p15:guide>
        <p15:guide id="4" pos="7679" userDrawn="1">
          <p15:clr>
            <a:srgbClr val="A4A3A4"/>
          </p15:clr>
        </p15:guide>
        <p15:guide id="5" pos="1080"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scaleToFitPaper="1"/>
  <p:clrMru>
    <a:srgbClr val="0090D4"/>
    <a:srgbClr val="575756"/>
    <a:srgbClr val="62B576"/>
    <a:srgbClr val="000000"/>
    <a:srgbClr val="B78B02"/>
    <a:srgbClr val="F10F21"/>
    <a:srgbClr val="DEA902"/>
    <a:srgbClr val="D09E02"/>
    <a:srgbClr val="1E2731"/>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6357" autoAdjust="0"/>
  </p:normalViewPr>
  <p:slideViewPr>
    <p:cSldViewPr snapToGrid="0" snapToObjects="1">
      <p:cViewPr varScale="1">
        <p:scale>
          <a:sx n="39" d="100"/>
          <a:sy n="39" d="100"/>
        </p:scale>
        <p:origin x="216" y="48"/>
      </p:cViewPr>
      <p:guideLst>
        <p:guide orient="horz" pos="8140"/>
        <p:guide orient="horz" pos="499"/>
        <p:guide pos="14275"/>
        <p:guide pos="7679"/>
        <p:guide pos="10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snapToObjects="1">
      <p:cViewPr varScale="1">
        <p:scale>
          <a:sx n="88" d="100"/>
          <a:sy n="88" d="100"/>
        </p:scale>
        <p:origin x="-3870" y="-108"/>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presProps" Target="pres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handoutMaster" Target="handoutMasters/handoutMaster1.xml"/><Relationship Id="rId5" Type="http://schemas.openxmlformats.org/officeDocument/2006/relationships/slide" Target="slides/slide1.xml"/><Relationship Id="rId15" Type="http://schemas.openxmlformats.org/officeDocument/2006/relationships/tableStyles" Target="tableStyles.xml"/><Relationship Id="rId10"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7094CB2D-72F5-5C4E-93D3-E8E8F059BBA5}" type="datetimeFigureOut">
              <a:rPr lang="en-US" smtClean="0"/>
              <a:pPr/>
              <a:t>2/4/2022</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87849E0F-067E-034A-A3D7-0C57F78FBA91}" type="slidenum">
              <a:rPr lang="en-US" smtClean="0"/>
              <a:pPr/>
              <a:t>‹N°›</a:t>
            </a:fld>
            <a:endParaRPr lang="en-US"/>
          </a:p>
        </p:txBody>
      </p:sp>
    </p:spTree>
    <p:extLst>
      <p:ext uri="{BB962C8B-B14F-4D97-AF65-F5344CB8AC3E}">
        <p14:creationId xmlns:p14="http://schemas.microsoft.com/office/powerpoint/2010/main" val="382799994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Raleway"/>
              </a:defRPr>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Raleway"/>
              </a:defRPr>
            </a:lvl1pPr>
          </a:lstStyle>
          <a:p>
            <a:fld id="{EFC10EE1-B198-C942-8235-326C972CBB30}" type="datetimeFigureOut">
              <a:rPr lang="en-US" smtClean="0"/>
              <a:pPr/>
              <a:t>2/4/2022</a:t>
            </a:fld>
            <a:endParaRPr lang="en-U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Raleway"/>
              </a:defRPr>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Raleway"/>
              </a:defRPr>
            </a:lvl1pPr>
          </a:lstStyle>
          <a:p>
            <a:fld id="{006BE02D-20C0-F840-AFAC-BEA99C74FDC2}" type="slidenum">
              <a:rPr lang="en-US" smtClean="0"/>
              <a:pPr/>
              <a:t>‹N°›</a:t>
            </a:fld>
            <a:endParaRPr lang="en-US" dirty="0"/>
          </a:p>
        </p:txBody>
      </p:sp>
    </p:spTree>
    <p:extLst>
      <p:ext uri="{BB962C8B-B14F-4D97-AF65-F5344CB8AC3E}">
        <p14:creationId xmlns:p14="http://schemas.microsoft.com/office/powerpoint/2010/main" val="3463289142"/>
      </p:ext>
    </p:extLst>
  </p:cSld>
  <p:clrMap bg1="lt1" tx1="dk1" bg2="lt2" tx2="dk2" accent1="accent1" accent2="accent2" accent3="accent3" accent4="accent4" accent5="accent5" accent6="accent6" hlink="hlink" folHlink="folHlink"/>
  <p:notesStyle>
    <a:lvl1pPr marL="0" algn="l" defTabSz="914217" rtl="0" eaLnBrk="1" latinLnBrk="0" hangingPunct="1">
      <a:defRPr sz="2400" kern="1200">
        <a:solidFill>
          <a:schemeClr val="tx1"/>
        </a:solidFill>
        <a:latin typeface="Raleway"/>
        <a:ea typeface="+mn-ea"/>
        <a:cs typeface="+mn-cs"/>
      </a:defRPr>
    </a:lvl1pPr>
    <a:lvl2pPr marL="914217" algn="l" defTabSz="914217" rtl="0" eaLnBrk="1" latinLnBrk="0" hangingPunct="1">
      <a:defRPr sz="2400" kern="1200">
        <a:solidFill>
          <a:schemeClr val="tx1"/>
        </a:solidFill>
        <a:latin typeface="Raleway"/>
        <a:ea typeface="+mn-ea"/>
        <a:cs typeface="+mn-cs"/>
      </a:defRPr>
    </a:lvl2pPr>
    <a:lvl3pPr marL="1828434" algn="l" defTabSz="914217" rtl="0" eaLnBrk="1" latinLnBrk="0" hangingPunct="1">
      <a:defRPr sz="2400" kern="1200">
        <a:solidFill>
          <a:schemeClr val="tx1"/>
        </a:solidFill>
        <a:latin typeface="Raleway"/>
        <a:ea typeface="+mn-ea"/>
        <a:cs typeface="+mn-cs"/>
      </a:defRPr>
    </a:lvl3pPr>
    <a:lvl4pPr marL="2742651" algn="l" defTabSz="914217" rtl="0" eaLnBrk="1" latinLnBrk="0" hangingPunct="1">
      <a:defRPr sz="2400" kern="1200">
        <a:solidFill>
          <a:schemeClr val="tx1"/>
        </a:solidFill>
        <a:latin typeface="Raleway"/>
        <a:ea typeface="+mn-ea"/>
        <a:cs typeface="+mn-cs"/>
      </a:defRPr>
    </a:lvl4pPr>
    <a:lvl5pPr marL="3656868" algn="l" defTabSz="914217" rtl="0" eaLnBrk="1" latinLnBrk="0" hangingPunct="1">
      <a:defRPr sz="2400" kern="1200">
        <a:solidFill>
          <a:schemeClr val="tx1"/>
        </a:solidFill>
        <a:latin typeface="Raleway"/>
        <a:ea typeface="+mn-ea"/>
        <a:cs typeface="+mn-cs"/>
      </a:defRPr>
    </a:lvl5pPr>
    <a:lvl6pPr marL="4571086" algn="l" defTabSz="914217" rtl="0" eaLnBrk="1" latinLnBrk="0" hangingPunct="1">
      <a:defRPr sz="2400" kern="1200">
        <a:solidFill>
          <a:schemeClr val="tx1"/>
        </a:solidFill>
        <a:latin typeface="+mn-lt"/>
        <a:ea typeface="+mn-ea"/>
        <a:cs typeface="+mn-cs"/>
      </a:defRPr>
    </a:lvl6pPr>
    <a:lvl7pPr marL="5485303" algn="l" defTabSz="914217" rtl="0" eaLnBrk="1" latinLnBrk="0" hangingPunct="1">
      <a:defRPr sz="2400" kern="1200">
        <a:solidFill>
          <a:schemeClr val="tx1"/>
        </a:solidFill>
        <a:latin typeface="+mn-lt"/>
        <a:ea typeface="+mn-ea"/>
        <a:cs typeface="+mn-cs"/>
      </a:defRPr>
    </a:lvl7pPr>
    <a:lvl8pPr marL="6399520" algn="l" defTabSz="914217" rtl="0" eaLnBrk="1" latinLnBrk="0" hangingPunct="1">
      <a:defRPr sz="2400" kern="1200">
        <a:solidFill>
          <a:schemeClr val="tx1"/>
        </a:solidFill>
        <a:latin typeface="+mn-lt"/>
        <a:ea typeface="+mn-ea"/>
        <a:cs typeface="+mn-cs"/>
      </a:defRPr>
    </a:lvl8pPr>
    <a:lvl9pPr marL="7313737" algn="l" defTabSz="914217" rtl="0" eaLnBrk="1" latinLnBrk="0" hangingPunct="1">
      <a:defRPr sz="24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UIC_1st page">
    <p:bg>
      <p:bgPr>
        <a:solidFill>
          <a:schemeClr val="tx1"/>
        </a:solidFill>
        <a:effectLst/>
      </p:bgPr>
    </p:bg>
    <p:spTree>
      <p:nvGrpSpPr>
        <p:cNvPr id="1" name=""/>
        <p:cNvGrpSpPr/>
        <p:nvPr/>
      </p:nvGrpSpPr>
      <p:grpSpPr>
        <a:xfrm>
          <a:off x="0" y="0"/>
          <a:ext cx="0" cy="0"/>
          <a:chOff x="0" y="0"/>
          <a:chExt cx="0" cy="0"/>
        </a:xfrm>
      </p:grpSpPr>
      <p:pic>
        <p:nvPicPr>
          <p:cNvPr id="9" name="Image 8" descr="LOGO_QUADRI.png">
            <a:extLst>
              <a:ext uri="{FF2B5EF4-FFF2-40B4-BE49-F238E27FC236}">
                <a16:creationId xmlns:a16="http://schemas.microsoft.com/office/drawing/2014/main" id="{EE1B69AE-A0A5-4519-9DF4-68D7D546DC80}"/>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7681455" y="1081782"/>
            <a:ext cx="5268669" cy="2275099"/>
          </a:xfrm>
          <a:prstGeom prst="rect">
            <a:avLst/>
          </a:prstGeom>
        </p:spPr>
      </p:pic>
      <p:sp>
        <p:nvSpPr>
          <p:cNvPr id="10" name="Espace réservé du texte 9">
            <a:extLst>
              <a:ext uri="{FF2B5EF4-FFF2-40B4-BE49-F238E27FC236}">
                <a16:creationId xmlns:a16="http://schemas.microsoft.com/office/drawing/2014/main" id="{9475DA46-B9A2-42D1-92CF-2F7FD9B75414}"/>
              </a:ext>
            </a:extLst>
          </p:cNvPr>
          <p:cNvSpPr>
            <a:spLocks noGrp="1"/>
          </p:cNvSpPr>
          <p:nvPr>
            <p:ph type="body" sz="quarter" idx="11" hasCustomPrompt="1"/>
          </p:nvPr>
        </p:nvSpPr>
        <p:spPr>
          <a:xfrm>
            <a:off x="3048795" y="12278531"/>
            <a:ext cx="19901329" cy="542378"/>
          </a:xfrm>
        </p:spPr>
        <p:txBody>
          <a:bodyPr>
            <a:noAutofit/>
          </a:bodyPr>
          <a:lstStyle>
            <a:lvl1pPr marL="0" indent="0" algn="r">
              <a:buNone/>
              <a:defRPr sz="2800">
                <a:solidFill>
                  <a:schemeClr val="bg2">
                    <a:lumMod val="95000"/>
                  </a:schemeClr>
                </a:solidFill>
              </a:defRPr>
            </a:lvl1pPr>
          </a:lstStyle>
          <a:p>
            <a:pPr lvl="0"/>
            <a:r>
              <a:rPr lang="fr-FR" dirty="0" err="1"/>
              <a:t>Title</a:t>
            </a:r>
            <a:endParaRPr lang="fr-FR" dirty="0"/>
          </a:p>
        </p:txBody>
      </p:sp>
      <p:sp>
        <p:nvSpPr>
          <p:cNvPr id="4" name="Espace réservé du texte 3">
            <a:extLst>
              <a:ext uri="{FF2B5EF4-FFF2-40B4-BE49-F238E27FC236}">
                <a16:creationId xmlns:a16="http://schemas.microsoft.com/office/drawing/2014/main" id="{3467B1E7-742F-43B8-A6A8-6A1D119743C9}"/>
              </a:ext>
            </a:extLst>
          </p:cNvPr>
          <p:cNvSpPr>
            <a:spLocks noGrp="1"/>
          </p:cNvSpPr>
          <p:nvPr>
            <p:ph type="body" sz="quarter" idx="10" hasCustomPrompt="1"/>
          </p:nvPr>
        </p:nvSpPr>
        <p:spPr>
          <a:xfrm>
            <a:off x="3048795" y="11657069"/>
            <a:ext cx="19901329" cy="598574"/>
          </a:xfrm>
        </p:spPr>
        <p:txBody>
          <a:bodyPr>
            <a:noAutofit/>
          </a:bodyPr>
          <a:lstStyle>
            <a:lvl1pPr marL="0" indent="0" algn="r">
              <a:buNone/>
              <a:defRPr sz="3600" b="1">
                <a:solidFill>
                  <a:schemeClr val="bg2">
                    <a:lumMod val="95000"/>
                  </a:schemeClr>
                </a:solidFill>
              </a:defRPr>
            </a:lvl1pPr>
          </a:lstStyle>
          <a:p>
            <a:pPr lvl="0"/>
            <a:r>
              <a:rPr lang="fr-FR" dirty="0" err="1"/>
              <a:t>Firstname</a:t>
            </a:r>
            <a:r>
              <a:rPr lang="fr-FR" dirty="0"/>
              <a:t> LASTNAME</a:t>
            </a:r>
          </a:p>
        </p:txBody>
      </p:sp>
      <p:sp>
        <p:nvSpPr>
          <p:cNvPr id="5" name="Titre 1">
            <a:extLst>
              <a:ext uri="{FF2B5EF4-FFF2-40B4-BE49-F238E27FC236}">
                <a16:creationId xmlns:a16="http://schemas.microsoft.com/office/drawing/2014/main" id="{EC1D480B-7545-434D-B327-0F18F71CE3A1}"/>
              </a:ext>
            </a:extLst>
          </p:cNvPr>
          <p:cNvSpPr>
            <a:spLocks noGrp="1"/>
          </p:cNvSpPr>
          <p:nvPr>
            <p:ph type="ctrTitle" hasCustomPrompt="1"/>
          </p:nvPr>
        </p:nvSpPr>
        <p:spPr>
          <a:xfrm>
            <a:off x="3048795" y="2244725"/>
            <a:ext cx="17605400" cy="4775200"/>
          </a:xfrm>
        </p:spPr>
        <p:txBody>
          <a:bodyPr anchor="b">
            <a:normAutofit/>
          </a:bodyPr>
          <a:lstStyle>
            <a:lvl1pPr algn="ctr">
              <a:defRPr sz="8800" b="1" cap="all" baseline="0">
                <a:solidFill>
                  <a:schemeClr val="bg2"/>
                </a:solidFill>
              </a:defRPr>
            </a:lvl1pPr>
          </a:lstStyle>
          <a:p>
            <a:r>
              <a:rPr lang="fr-FR" dirty="0"/>
              <a:t>titre</a:t>
            </a:r>
          </a:p>
        </p:txBody>
      </p:sp>
      <p:sp>
        <p:nvSpPr>
          <p:cNvPr id="6" name="Sous-titre 2">
            <a:extLst>
              <a:ext uri="{FF2B5EF4-FFF2-40B4-BE49-F238E27FC236}">
                <a16:creationId xmlns:a16="http://schemas.microsoft.com/office/drawing/2014/main" id="{62DC76FA-45FA-4FCE-B426-1403B0E69FD7}"/>
              </a:ext>
            </a:extLst>
          </p:cNvPr>
          <p:cNvSpPr>
            <a:spLocks noGrp="1"/>
          </p:cNvSpPr>
          <p:nvPr>
            <p:ph type="subTitle" idx="1"/>
          </p:nvPr>
        </p:nvSpPr>
        <p:spPr>
          <a:xfrm>
            <a:off x="3048795" y="7204082"/>
            <a:ext cx="17605400" cy="3311525"/>
          </a:xfrm>
        </p:spPr>
        <p:txBody>
          <a:bodyPr>
            <a:normAutofit/>
          </a:bodyPr>
          <a:lstStyle>
            <a:lvl1pPr marL="0" indent="0" algn="ctr">
              <a:buNone/>
              <a:defRPr sz="5400" b="1">
                <a:solidFill>
                  <a:schemeClr val="bg2">
                    <a:lumMod val="75000"/>
                  </a:schemeClr>
                </a:solidFill>
                <a:latin typeface="Arial" panose="020B0604020202020204" pitchFamily="34" charset="0"/>
                <a:cs typeface="Arial" panose="020B0604020202020204" pitchFamily="34" charset="0"/>
              </a:defRPr>
            </a:lvl1pPr>
            <a:lvl2pPr marL="457207" indent="0" algn="ctr">
              <a:buNone/>
              <a:defRPr sz="2000"/>
            </a:lvl2pPr>
            <a:lvl3pPr marL="914415" indent="0" algn="ctr">
              <a:buNone/>
              <a:defRPr sz="1800"/>
            </a:lvl3pPr>
            <a:lvl4pPr marL="1371622" indent="0" algn="ctr">
              <a:buNone/>
              <a:defRPr sz="1600"/>
            </a:lvl4pPr>
            <a:lvl5pPr marL="1828831" indent="0" algn="ctr">
              <a:buNone/>
              <a:defRPr sz="1600"/>
            </a:lvl5pPr>
            <a:lvl6pPr marL="2286038" indent="0" algn="ctr">
              <a:buNone/>
              <a:defRPr sz="1600"/>
            </a:lvl6pPr>
            <a:lvl7pPr marL="2743246" indent="0" algn="ctr">
              <a:buNone/>
              <a:defRPr sz="1600"/>
            </a:lvl7pPr>
            <a:lvl8pPr marL="3200453" indent="0" algn="ctr">
              <a:buNone/>
              <a:defRPr sz="1600"/>
            </a:lvl8pPr>
            <a:lvl9pPr marL="3657661" indent="0" algn="ctr">
              <a:buNone/>
              <a:defRPr sz="1600"/>
            </a:lvl9pPr>
          </a:lstStyle>
          <a:p>
            <a:r>
              <a:rPr lang="fr-FR"/>
              <a:t>Modifiez le style des sous-titres du masque</a:t>
            </a:r>
            <a:endParaRPr lang="fr-FR" dirty="0"/>
          </a:p>
        </p:txBody>
      </p:sp>
      <p:sp>
        <p:nvSpPr>
          <p:cNvPr id="12" name="Espace réservé du texte 11">
            <a:extLst>
              <a:ext uri="{FF2B5EF4-FFF2-40B4-BE49-F238E27FC236}">
                <a16:creationId xmlns:a16="http://schemas.microsoft.com/office/drawing/2014/main" id="{57E36999-5730-44DF-B8C6-9DAF62E4EE99}"/>
              </a:ext>
            </a:extLst>
          </p:cNvPr>
          <p:cNvSpPr>
            <a:spLocks noGrp="1"/>
          </p:cNvSpPr>
          <p:nvPr>
            <p:ph type="body" sz="quarter" idx="12" hasCustomPrompt="1"/>
          </p:nvPr>
        </p:nvSpPr>
        <p:spPr>
          <a:xfrm>
            <a:off x="3049588" y="12840594"/>
            <a:ext cx="19900900" cy="576263"/>
          </a:xfrm>
        </p:spPr>
        <p:txBody>
          <a:bodyPr anchor="b" anchorCtr="0">
            <a:noAutofit/>
          </a:bodyPr>
          <a:lstStyle>
            <a:lvl1pPr marL="0" indent="0" algn="r">
              <a:buNone/>
              <a:defRPr sz="2000">
                <a:solidFill>
                  <a:schemeClr val="bg2">
                    <a:lumMod val="75000"/>
                  </a:schemeClr>
                </a:solidFill>
              </a:defRPr>
            </a:lvl1pPr>
          </a:lstStyle>
          <a:p>
            <a:pPr lvl="0"/>
            <a:r>
              <a:rPr lang="fr-FR" dirty="0"/>
              <a:t>Event, Date</a:t>
            </a:r>
          </a:p>
        </p:txBody>
      </p:sp>
    </p:spTree>
    <p:extLst>
      <p:ext uri="{BB962C8B-B14F-4D97-AF65-F5344CB8AC3E}">
        <p14:creationId xmlns:p14="http://schemas.microsoft.com/office/powerpoint/2010/main" val="720434485"/>
      </p:ext>
    </p:extLst>
  </p:cSld>
  <p:clrMapOvr>
    <a:masterClrMapping/>
  </p:clrMapOvr>
  <p:transition advClick="0">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UIC_No Numbers light">
    <p:spTree>
      <p:nvGrpSpPr>
        <p:cNvPr id="1" name=""/>
        <p:cNvGrpSpPr/>
        <p:nvPr/>
      </p:nvGrpSpPr>
      <p:grpSpPr>
        <a:xfrm>
          <a:off x="0" y="0"/>
          <a:ext cx="0" cy="0"/>
          <a:chOff x="0" y="0"/>
          <a:chExt cx="0" cy="0"/>
        </a:xfrm>
      </p:grpSpPr>
    </p:spTree>
    <p:extLst>
      <p:ext uri="{BB962C8B-B14F-4D97-AF65-F5344CB8AC3E}">
        <p14:creationId xmlns:p14="http://schemas.microsoft.com/office/powerpoint/2010/main" val="720434485"/>
      </p:ext>
    </p:extLst>
  </p:cSld>
  <p:clrMapOvr>
    <a:masterClrMapping/>
  </p:clrMapOvr>
  <p:transition advClick="0">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UIC_No Numbers dark">
    <p:bg>
      <p:bgPr>
        <a:solidFill>
          <a:schemeClr val="tx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031793403"/>
      </p:ext>
    </p:extLst>
  </p:cSld>
  <p:clrMapOvr>
    <a:masterClrMapping/>
  </p:clrMapOvr>
  <p:transition advClick="0">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UIC_Photos">
    <p:spTree>
      <p:nvGrpSpPr>
        <p:cNvPr id="1" name=""/>
        <p:cNvGrpSpPr/>
        <p:nvPr/>
      </p:nvGrpSpPr>
      <p:grpSpPr>
        <a:xfrm>
          <a:off x="0" y="0"/>
          <a:ext cx="0" cy="0"/>
          <a:chOff x="0" y="0"/>
          <a:chExt cx="0" cy="0"/>
        </a:xfrm>
      </p:grpSpPr>
      <p:sp>
        <p:nvSpPr>
          <p:cNvPr id="5" name="Rectangle 4"/>
          <p:cNvSpPr/>
          <p:nvPr userDrawn="1"/>
        </p:nvSpPr>
        <p:spPr>
          <a:xfrm>
            <a:off x="0" y="0"/>
            <a:ext cx="24384000" cy="1371600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3600" dirty="0"/>
          </a:p>
        </p:txBody>
      </p:sp>
      <p:sp>
        <p:nvSpPr>
          <p:cNvPr id="12" name="Picture Placeholder 2"/>
          <p:cNvSpPr>
            <a:spLocks noGrp="1"/>
          </p:cNvSpPr>
          <p:nvPr>
            <p:ph type="pic" sz="quarter" idx="14"/>
          </p:nvPr>
        </p:nvSpPr>
        <p:spPr>
          <a:xfrm>
            <a:off x="12355540" y="6858000"/>
            <a:ext cx="12068143" cy="6858000"/>
          </a:xfrm>
          <a:prstGeom prst="rect">
            <a:avLst/>
          </a:prstGeom>
        </p:spPr>
        <p:txBody>
          <a:bodyPr>
            <a:normAutofit/>
          </a:bodyPr>
          <a:lstStyle>
            <a:lvl1pPr marL="0" indent="0">
              <a:buNone/>
              <a:defRPr sz="4000"/>
            </a:lvl1pPr>
          </a:lstStyle>
          <a:p>
            <a:r>
              <a:rPr lang="fr-FR"/>
              <a:t>Cliquez sur l'icône pour ajouter une image</a:t>
            </a:r>
            <a:endParaRPr lang="en-US" dirty="0"/>
          </a:p>
        </p:txBody>
      </p:sp>
      <p:sp>
        <p:nvSpPr>
          <p:cNvPr id="13" name="Picture Placeholder 2"/>
          <p:cNvSpPr>
            <a:spLocks noGrp="1"/>
          </p:cNvSpPr>
          <p:nvPr>
            <p:ph type="pic" sz="quarter" idx="13"/>
          </p:nvPr>
        </p:nvSpPr>
        <p:spPr>
          <a:xfrm>
            <a:off x="0" y="0"/>
            <a:ext cx="11956990" cy="6858000"/>
          </a:xfrm>
          <a:prstGeom prst="rect">
            <a:avLst/>
          </a:prstGeom>
        </p:spPr>
        <p:txBody>
          <a:bodyPr>
            <a:normAutofit/>
          </a:bodyPr>
          <a:lstStyle>
            <a:lvl1pPr marL="0" indent="0">
              <a:buNone/>
              <a:defRPr sz="4000"/>
            </a:lvl1pPr>
          </a:lstStyle>
          <a:p>
            <a:r>
              <a:rPr lang="fr-FR"/>
              <a:t>Cliquez sur l'icône pour ajouter une image</a:t>
            </a:r>
            <a:endParaRPr lang="en-US" dirty="0"/>
          </a:p>
        </p:txBody>
      </p:sp>
      <p:sp>
        <p:nvSpPr>
          <p:cNvPr id="6" name="Rectangle 5"/>
          <p:cNvSpPr/>
          <p:nvPr userDrawn="1"/>
        </p:nvSpPr>
        <p:spPr>
          <a:xfrm>
            <a:off x="11956991" y="0"/>
            <a:ext cx="398550" cy="13716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600"/>
          </a:p>
        </p:txBody>
      </p:sp>
    </p:spTree>
    <p:extLst>
      <p:ext uri="{BB962C8B-B14F-4D97-AF65-F5344CB8AC3E}">
        <p14:creationId xmlns:p14="http://schemas.microsoft.com/office/powerpoint/2010/main" val="3892905503"/>
      </p:ext>
    </p:extLst>
  </p:cSld>
  <p:clrMapOvr>
    <a:masterClrMapping/>
  </p:clrMapOvr>
  <p:transition advClick="0">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UIC_Last page">
    <p:spTree>
      <p:nvGrpSpPr>
        <p:cNvPr id="1" name=""/>
        <p:cNvGrpSpPr/>
        <p:nvPr/>
      </p:nvGrpSpPr>
      <p:grpSpPr>
        <a:xfrm>
          <a:off x="0" y="0"/>
          <a:ext cx="0" cy="0"/>
          <a:chOff x="0" y="0"/>
          <a:chExt cx="0" cy="0"/>
        </a:xfrm>
      </p:grpSpPr>
      <p:pic>
        <p:nvPicPr>
          <p:cNvPr id="7" name="Image 6" descr="LOGO_QUADRI.png">
            <a:extLst>
              <a:ext uri="{FF2B5EF4-FFF2-40B4-BE49-F238E27FC236}">
                <a16:creationId xmlns:a16="http://schemas.microsoft.com/office/drawing/2014/main" id="{7871FDFC-66CD-49E4-AE06-6FA217D00E47}"/>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8925247" y="665237"/>
            <a:ext cx="4789698" cy="2068272"/>
          </a:xfrm>
          <a:prstGeom prst="rect">
            <a:avLst/>
          </a:prstGeom>
        </p:spPr>
      </p:pic>
      <p:pic>
        <p:nvPicPr>
          <p:cNvPr id="10" name="Image 9" descr="Une image contenant dessin&#10;&#10;Description générée automatiquement">
            <a:extLst>
              <a:ext uri="{FF2B5EF4-FFF2-40B4-BE49-F238E27FC236}">
                <a16:creationId xmlns:a16="http://schemas.microsoft.com/office/drawing/2014/main" id="{71347910-4735-4A4C-9856-18318AE12FC0}"/>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369548" y="4565673"/>
            <a:ext cx="9644901" cy="4543200"/>
          </a:xfrm>
          <a:prstGeom prst="rect">
            <a:avLst/>
          </a:prstGeom>
        </p:spPr>
      </p:pic>
      <p:sp>
        <p:nvSpPr>
          <p:cNvPr id="5" name="TextBox 54">
            <a:extLst>
              <a:ext uri="{FF2B5EF4-FFF2-40B4-BE49-F238E27FC236}">
                <a16:creationId xmlns:a16="http://schemas.microsoft.com/office/drawing/2014/main" id="{E73F68BC-BCAC-47AE-A886-44CAF3287D95}"/>
              </a:ext>
            </a:extLst>
          </p:cNvPr>
          <p:cNvSpPr txBox="1"/>
          <p:nvPr userDrawn="1"/>
        </p:nvSpPr>
        <p:spPr>
          <a:xfrm>
            <a:off x="6545984" y="3243017"/>
            <a:ext cx="11292035" cy="923330"/>
          </a:xfrm>
          <a:prstGeom prst="rect">
            <a:avLst/>
          </a:prstGeom>
          <a:noFill/>
        </p:spPr>
        <p:txBody>
          <a:bodyPr wrap="square" rtlCol="0">
            <a:spAutoFit/>
          </a:bodyPr>
          <a:lstStyle/>
          <a:p>
            <a:pPr algn="ctr"/>
            <a:r>
              <a:rPr lang="en-US" sz="5400" b="1" dirty="0">
                <a:solidFill>
                  <a:srgbClr val="575756"/>
                </a:solidFill>
                <a:latin typeface="Arial Black" panose="020B0A04020102020204" pitchFamily="34" charset="0"/>
                <a:cs typeface="Raleway"/>
              </a:rPr>
              <a:t>Stay in touch with UIC! </a:t>
            </a:r>
          </a:p>
        </p:txBody>
      </p:sp>
      <p:sp>
        <p:nvSpPr>
          <p:cNvPr id="6" name="AutoShape 5">
            <a:extLst>
              <a:ext uri="{FF2B5EF4-FFF2-40B4-BE49-F238E27FC236}">
                <a16:creationId xmlns:a16="http://schemas.microsoft.com/office/drawing/2014/main" id="{03C81352-0069-4FFC-B00E-292D35DA23DA}"/>
              </a:ext>
            </a:extLst>
          </p:cNvPr>
          <p:cNvSpPr>
            <a:spLocks/>
          </p:cNvSpPr>
          <p:nvPr userDrawn="1"/>
        </p:nvSpPr>
        <p:spPr bwMode="auto">
          <a:xfrm>
            <a:off x="9745809" y="11940994"/>
            <a:ext cx="13702025" cy="158669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50789" tIns="50789" rIns="50789" bIns="50789" anchor="ctr"/>
          <a:lstStyle/>
          <a:p>
            <a:pPr algn="r">
              <a:defRPr/>
            </a:pPr>
            <a:r>
              <a:rPr lang="en-US" sz="4400" b="1" dirty="0">
                <a:solidFill>
                  <a:srgbClr val="62B576"/>
                </a:solidFill>
                <a:latin typeface="Arial Black" panose="020B0A04020102020204" pitchFamily="34" charset="0"/>
                <a:cs typeface="Raleway"/>
              </a:rPr>
              <a:t>Thank you for your kind attention.</a:t>
            </a:r>
            <a:endParaRPr lang="es-ES" sz="4400" dirty="0">
              <a:solidFill>
                <a:srgbClr val="62B576"/>
              </a:solidFill>
              <a:latin typeface="Arial Black" panose="020B0A04020102020204" pitchFamily="34" charset="0"/>
              <a:cs typeface="Raleway"/>
            </a:endParaRPr>
          </a:p>
        </p:txBody>
      </p:sp>
    </p:spTree>
    <p:extLst>
      <p:ext uri="{BB962C8B-B14F-4D97-AF65-F5344CB8AC3E}">
        <p14:creationId xmlns:p14="http://schemas.microsoft.com/office/powerpoint/2010/main" val="532172175"/>
      </p:ext>
    </p:extLst>
  </p:cSld>
  <p:clrMapOvr>
    <a:masterClrMapping/>
  </p:clrMapOvr>
  <p:transition advClick="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UIC_Default light">
    <p:spTree>
      <p:nvGrpSpPr>
        <p:cNvPr id="1" name=""/>
        <p:cNvGrpSpPr/>
        <p:nvPr/>
      </p:nvGrpSpPr>
      <p:grpSpPr>
        <a:xfrm>
          <a:off x="0" y="0"/>
          <a:ext cx="0" cy="0"/>
          <a:chOff x="0" y="0"/>
          <a:chExt cx="0" cy="0"/>
        </a:xfrm>
      </p:grpSpPr>
      <p:sp>
        <p:nvSpPr>
          <p:cNvPr id="14" name="Teardrop 13"/>
          <p:cNvSpPr/>
          <p:nvPr userDrawn="1"/>
        </p:nvSpPr>
        <p:spPr>
          <a:xfrm>
            <a:off x="23082823" y="811398"/>
            <a:ext cx="713162" cy="712954"/>
          </a:xfrm>
          <a:prstGeom prst="teardrop">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600"/>
          </a:p>
        </p:txBody>
      </p:sp>
      <p:sp>
        <p:nvSpPr>
          <p:cNvPr id="15" name="TextBox 14"/>
          <p:cNvSpPr txBox="1"/>
          <p:nvPr userDrawn="1"/>
        </p:nvSpPr>
        <p:spPr>
          <a:xfrm>
            <a:off x="22917364" y="819685"/>
            <a:ext cx="1082876" cy="615645"/>
          </a:xfrm>
          <a:prstGeom prst="rect">
            <a:avLst/>
          </a:prstGeom>
          <a:noFill/>
          <a:effectLst>
            <a:outerShdw sx="1000" sy="1000" algn="ctr" rotWithShape="0">
              <a:schemeClr val="bg2"/>
            </a:outerShdw>
          </a:effectLst>
        </p:spPr>
        <p:txBody>
          <a:bodyPr wrap="none" lIns="182843" tIns="91422" rIns="182843" bIns="91422" rtlCol="0">
            <a:spAutoFit/>
          </a:bodyPr>
          <a:lstStyle/>
          <a:p>
            <a:pPr algn="ctr"/>
            <a:fld id="{260E2A6B-A809-4840-BF14-8648BC0BDF87}" type="slidenum">
              <a:rPr lang="id-ID" sz="2801" b="1" smtClean="0">
                <a:solidFill>
                  <a:schemeClr val="bg2"/>
                </a:solidFill>
                <a:latin typeface="Raleway Light"/>
                <a:cs typeface="Raleway Light"/>
              </a:rPr>
              <a:pPr algn="ctr"/>
              <a:t>‹N°›</a:t>
            </a:fld>
            <a:endParaRPr lang="id-ID" sz="2801" dirty="0">
              <a:solidFill>
                <a:schemeClr val="bg2"/>
              </a:solidFill>
              <a:latin typeface="Raleway Light"/>
              <a:cs typeface="Raleway Light"/>
            </a:endParaRPr>
          </a:p>
        </p:txBody>
      </p:sp>
      <p:sp>
        <p:nvSpPr>
          <p:cNvPr id="4" name="Titre 3">
            <a:extLst>
              <a:ext uri="{FF2B5EF4-FFF2-40B4-BE49-F238E27FC236}">
                <a16:creationId xmlns:a16="http://schemas.microsoft.com/office/drawing/2014/main" id="{0D136CA8-CC35-4BAF-BF4E-8B4C24FAFD4F}"/>
              </a:ext>
            </a:extLst>
          </p:cNvPr>
          <p:cNvSpPr>
            <a:spLocks noGrp="1"/>
          </p:cNvSpPr>
          <p:nvPr>
            <p:ph type="title"/>
          </p:nvPr>
        </p:nvSpPr>
        <p:spPr/>
        <p:txBody>
          <a:bodyPr/>
          <a:lstStyle/>
          <a:p>
            <a:r>
              <a:rPr lang="fr-FR"/>
              <a:t>Modifiez le style du titre</a:t>
            </a:r>
            <a:endParaRPr lang="fr-FR" dirty="0"/>
          </a:p>
        </p:txBody>
      </p:sp>
      <p:sp>
        <p:nvSpPr>
          <p:cNvPr id="11" name="Espace réservé du contenu 5">
            <a:extLst>
              <a:ext uri="{FF2B5EF4-FFF2-40B4-BE49-F238E27FC236}">
                <a16:creationId xmlns:a16="http://schemas.microsoft.com/office/drawing/2014/main" id="{7B8BC83F-2B7F-416F-8DB8-51F4BB5D4610}"/>
              </a:ext>
            </a:extLst>
          </p:cNvPr>
          <p:cNvSpPr>
            <a:spLocks noGrp="1"/>
          </p:cNvSpPr>
          <p:nvPr>
            <p:ph sz="quarter" idx="10"/>
          </p:nvPr>
        </p:nvSpPr>
        <p:spPr>
          <a:xfrm>
            <a:off x="1676839" y="2693324"/>
            <a:ext cx="21030327" cy="9660601"/>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Tree>
    <p:extLst>
      <p:ext uri="{BB962C8B-B14F-4D97-AF65-F5344CB8AC3E}">
        <p14:creationId xmlns:p14="http://schemas.microsoft.com/office/powerpoint/2010/main" val="720434485"/>
      </p:ext>
    </p:extLst>
  </p:cSld>
  <p:clrMapOvr>
    <a:masterClrMapping/>
  </p:clrMapOvr>
  <p:transition advClick="0">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UIC_Default dark">
    <p:bg>
      <p:bgPr>
        <a:solidFill>
          <a:schemeClr val="tx1"/>
        </a:solidFill>
        <a:effectLst/>
      </p:bgPr>
    </p:bg>
    <p:spTree>
      <p:nvGrpSpPr>
        <p:cNvPr id="1" name=""/>
        <p:cNvGrpSpPr/>
        <p:nvPr/>
      </p:nvGrpSpPr>
      <p:grpSpPr>
        <a:xfrm>
          <a:off x="0" y="0"/>
          <a:ext cx="0" cy="0"/>
          <a:chOff x="0" y="0"/>
          <a:chExt cx="0" cy="0"/>
        </a:xfrm>
      </p:grpSpPr>
      <p:sp>
        <p:nvSpPr>
          <p:cNvPr id="14" name="Teardrop 13"/>
          <p:cNvSpPr/>
          <p:nvPr userDrawn="1"/>
        </p:nvSpPr>
        <p:spPr>
          <a:xfrm>
            <a:off x="23082823" y="811398"/>
            <a:ext cx="713162" cy="712954"/>
          </a:xfrm>
          <a:prstGeom prst="teardrop">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600"/>
          </a:p>
        </p:txBody>
      </p:sp>
      <p:sp>
        <p:nvSpPr>
          <p:cNvPr id="15" name="TextBox 14"/>
          <p:cNvSpPr txBox="1"/>
          <p:nvPr userDrawn="1"/>
        </p:nvSpPr>
        <p:spPr>
          <a:xfrm>
            <a:off x="22917364" y="819685"/>
            <a:ext cx="1082876" cy="615645"/>
          </a:xfrm>
          <a:prstGeom prst="rect">
            <a:avLst/>
          </a:prstGeom>
          <a:noFill/>
          <a:effectLst>
            <a:outerShdw sx="1000" sy="1000" algn="ctr" rotWithShape="0">
              <a:schemeClr val="bg2"/>
            </a:outerShdw>
          </a:effectLst>
        </p:spPr>
        <p:txBody>
          <a:bodyPr wrap="none" lIns="182843" tIns="91422" rIns="182843" bIns="91422" rtlCol="0">
            <a:spAutoFit/>
          </a:bodyPr>
          <a:lstStyle/>
          <a:p>
            <a:pPr algn="ctr"/>
            <a:fld id="{260E2A6B-A809-4840-BF14-8648BC0BDF87}" type="slidenum">
              <a:rPr lang="id-ID" sz="2801" b="1" smtClean="0">
                <a:solidFill>
                  <a:schemeClr val="bg2"/>
                </a:solidFill>
                <a:latin typeface="Raleway Light"/>
                <a:cs typeface="Raleway Light"/>
              </a:rPr>
              <a:pPr algn="ctr"/>
              <a:t>‹N°›</a:t>
            </a:fld>
            <a:endParaRPr lang="id-ID" sz="2801" dirty="0">
              <a:solidFill>
                <a:schemeClr val="bg2"/>
              </a:solidFill>
              <a:latin typeface="Raleway Light"/>
              <a:cs typeface="Raleway Light"/>
            </a:endParaRPr>
          </a:p>
        </p:txBody>
      </p:sp>
      <p:sp>
        <p:nvSpPr>
          <p:cNvPr id="2" name="Titre 1">
            <a:extLst>
              <a:ext uri="{FF2B5EF4-FFF2-40B4-BE49-F238E27FC236}">
                <a16:creationId xmlns:a16="http://schemas.microsoft.com/office/drawing/2014/main" id="{3392CA55-560F-4F34-9E56-F8A6162E72A4}"/>
              </a:ext>
            </a:extLst>
          </p:cNvPr>
          <p:cNvSpPr>
            <a:spLocks noGrp="1"/>
          </p:cNvSpPr>
          <p:nvPr>
            <p:ph type="title"/>
          </p:nvPr>
        </p:nvSpPr>
        <p:spPr/>
        <p:txBody>
          <a:bodyPr/>
          <a:lstStyle>
            <a:lvl1pPr>
              <a:defRPr>
                <a:solidFill>
                  <a:schemeClr val="bg2"/>
                </a:solidFill>
              </a:defRPr>
            </a:lvl1pPr>
          </a:lstStyle>
          <a:p>
            <a:r>
              <a:rPr lang="fr-FR"/>
              <a:t>Modifiez le style du titre</a:t>
            </a:r>
            <a:endParaRPr lang="fr-FR" dirty="0"/>
          </a:p>
        </p:txBody>
      </p:sp>
      <p:sp>
        <p:nvSpPr>
          <p:cNvPr id="7" name="Espace réservé du contenu 5">
            <a:extLst>
              <a:ext uri="{FF2B5EF4-FFF2-40B4-BE49-F238E27FC236}">
                <a16:creationId xmlns:a16="http://schemas.microsoft.com/office/drawing/2014/main" id="{9539E9F9-3AEB-451E-8069-B32ABFA36A1B}"/>
              </a:ext>
            </a:extLst>
          </p:cNvPr>
          <p:cNvSpPr>
            <a:spLocks noGrp="1"/>
          </p:cNvSpPr>
          <p:nvPr>
            <p:ph sz="quarter" idx="10"/>
          </p:nvPr>
        </p:nvSpPr>
        <p:spPr>
          <a:xfrm>
            <a:off x="1676839" y="2793076"/>
            <a:ext cx="21030327" cy="9560849"/>
          </a:xfrm>
        </p:spPr>
        <p:txBody>
          <a:bodyPr/>
          <a:lstStyle>
            <a:lvl1pPr>
              <a:defRPr>
                <a:solidFill>
                  <a:schemeClr val="bg2"/>
                </a:solidFill>
              </a:defRPr>
            </a:lvl1pPr>
            <a:lvl2pPr>
              <a:defRPr>
                <a:solidFill>
                  <a:schemeClr val="bg2"/>
                </a:solidFill>
              </a:defRPr>
            </a:lvl2pPr>
            <a:lvl3pPr>
              <a:defRPr>
                <a:solidFill>
                  <a:schemeClr val="bg2"/>
                </a:solidFill>
              </a:defRPr>
            </a:lvl3pPr>
            <a:lvl4pPr>
              <a:defRPr>
                <a:solidFill>
                  <a:schemeClr val="bg2"/>
                </a:solidFill>
              </a:defRPr>
            </a:lvl4pPr>
            <a:lvl5pPr>
              <a:defRPr>
                <a:solidFill>
                  <a:schemeClr val="bg2"/>
                </a:solidFill>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FR" dirty="0"/>
          </a:p>
        </p:txBody>
      </p:sp>
    </p:spTree>
    <p:extLst>
      <p:ext uri="{BB962C8B-B14F-4D97-AF65-F5344CB8AC3E}">
        <p14:creationId xmlns:p14="http://schemas.microsoft.com/office/powerpoint/2010/main" val="720434485"/>
      </p:ext>
    </p:extLst>
  </p:cSld>
  <p:clrMapOvr>
    <a:masterClrMapping/>
  </p:clrMapOvr>
  <p:transition advClick="0">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UIC_Default light_2 col">
    <p:spTree>
      <p:nvGrpSpPr>
        <p:cNvPr id="1" name=""/>
        <p:cNvGrpSpPr/>
        <p:nvPr/>
      </p:nvGrpSpPr>
      <p:grpSpPr>
        <a:xfrm>
          <a:off x="0" y="0"/>
          <a:ext cx="0" cy="0"/>
          <a:chOff x="0" y="0"/>
          <a:chExt cx="0" cy="0"/>
        </a:xfrm>
      </p:grpSpPr>
      <p:sp>
        <p:nvSpPr>
          <p:cNvPr id="14" name="Teardrop 13"/>
          <p:cNvSpPr/>
          <p:nvPr userDrawn="1"/>
        </p:nvSpPr>
        <p:spPr>
          <a:xfrm>
            <a:off x="23082823" y="811398"/>
            <a:ext cx="713162" cy="712954"/>
          </a:xfrm>
          <a:prstGeom prst="teardrop">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600"/>
          </a:p>
        </p:txBody>
      </p:sp>
      <p:sp>
        <p:nvSpPr>
          <p:cNvPr id="15" name="TextBox 14"/>
          <p:cNvSpPr txBox="1"/>
          <p:nvPr userDrawn="1"/>
        </p:nvSpPr>
        <p:spPr>
          <a:xfrm>
            <a:off x="22917364" y="819685"/>
            <a:ext cx="1082876" cy="615645"/>
          </a:xfrm>
          <a:prstGeom prst="rect">
            <a:avLst/>
          </a:prstGeom>
          <a:noFill/>
          <a:effectLst>
            <a:outerShdw sx="1000" sy="1000" algn="ctr" rotWithShape="0">
              <a:schemeClr val="bg2"/>
            </a:outerShdw>
          </a:effectLst>
        </p:spPr>
        <p:txBody>
          <a:bodyPr wrap="none" lIns="182843" tIns="91422" rIns="182843" bIns="91422" rtlCol="0">
            <a:spAutoFit/>
          </a:bodyPr>
          <a:lstStyle/>
          <a:p>
            <a:pPr algn="ctr"/>
            <a:fld id="{260E2A6B-A809-4840-BF14-8648BC0BDF87}" type="slidenum">
              <a:rPr lang="id-ID" sz="2801" b="1" smtClean="0">
                <a:solidFill>
                  <a:schemeClr val="bg2"/>
                </a:solidFill>
                <a:latin typeface="Raleway Light"/>
                <a:cs typeface="Raleway Light"/>
              </a:rPr>
              <a:pPr algn="ctr"/>
              <a:t>‹N°›</a:t>
            </a:fld>
            <a:endParaRPr lang="id-ID" sz="2801" dirty="0">
              <a:solidFill>
                <a:schemeClr val="bg2"/>
              </a:solidFill>
              <a:latin typeface="Raleway Light"/>
              <a:cs typeface="Raleway Light"/>
            </a:endParaRPr>
          </a:p>
        </p:txBody>
      </p:sp>
      <p:sp>
        <p:nvSpPr>
          <p:cNvPr id="4" name="Titre 3">
            <a:extLst>
              <a:ext uri="{FF2B5EF4-FFF2-40B4-BE49-F238E27FC236}">
                <a16:creationId xmlns:a16="http://schemas.microsoft.com/office/drawing/2014/main" id="{0D136CA8-CC35-4BAF-BF4E-8B4C24FAFD4F}"/>
              </a:ext>
            </a:extLst>
          </p:cNvPr>
          <p:cNvSpPr>
            <a:spLocks noGrp="1"/>
          </p:cNvSpPr>
          <p:nvPr>
            <p:ph type="title"/>
          </p:nvPr>
        </p:nvSpPr>
        <p:spPr/>
        <p:txBody>
          <a:bodyPr/>
          <a:lstStyle/>
          <a:p>
            <a:r>
              <a:rPr lang="fr-FR"/>
              <a:t>Modifiez le style du titre</a:t>
            </a:r>
            <a:endParaRPr lang="fr-FR" dirty="0"/>
          </a:p>
        </p:txBody>
      </p:sp>
      <p:sp>
        <p:nvSpPr>
          <p:cNvPr id="11" name="Espace réservé du contenu 5">
            <a:extLst>
              <a:ext uri="{FF2B5EF4-FFF2-40B4-BE49-F238E27FC236}">
                <a16:creationId xmlns:a16="http://schemas.microsoft.com/office/drawing/2014/main" id="{7B8BC83F-2B7F-416F-8DB8-51F4BB5D4610}"/>
              </a:ext>
            </a:extLst>
          </p:cNvPr>
          <p:cNvSpPr>
            <a:spLocks noGrp="1"/>
          </p:cNvSpPr>
          <p:nvPr>
            <p:ph sz="quarter" idx="10"/>
          </p:nvPr>
        </p:nvSpPr>
        <p:spPr>
          <a:xfrm>
            <a:off x="1676839" y="3241960"/>
            <a:ext cx="10260000" cy="9660601"/>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contenu 5">
            <a:extLst>
              <a:ext uri="{FF2B5EF4-FFF2-40B4-BE49-F238E27FC236}">
                <a16:creationId xmlns:a16="http://schemas.microsoft.com/office/drawing/2014/main" id="{A6BAC96E-3890-48C9-BD88-8C308357396A}"/>
              </a:ext>
            </a:extLst>
          </p:cNvPr>
          <p:cNvSpPr>
            <a:spLocks noGrp="1"/>
          </p:cNvSpPr>
          <p:nvPr>
            <p:ph sz="quarter" idx="11"/>
          </p:nvPr>
        </p:nvSpPr>
        <p:spPr>
          <a:xfrm>
            <a:off x="12447161" y="3241959"/>
            <a:ext cx="10260000" cy="9660601"/>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Tree>
    <p:extLst>
      <p:ext uri="{BB962C8B-B14F-4D97-AF65-F5344CB8AC3E}">
        <p14:creationId xmlns:p14="http://schemas.microsoft.com/office/powerpoint/2010/main" val="964753360"/>
      </p:ext>
    </p:extLst>
  </p:cSld>
  <p:clrMapOvr>
    <a:masterClrMapping/>
  </p:clrMapOvr>
  <p:transition advClick="0">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UIC_Default dark_2 col">
    <p:bg>
      <p:bgPr>
        <a:solidFill>
          <a:schemeClr val="tx1"/>
        </a:solidFill>
        <a:effectLst/>
      </p:bgPr>
    </p:bg>
    <p:spTree>
      <p:nvGrpSpPr>
        <p:cNvPr id="1" name=""/>
        <p:cNvGrpSpPr/>
        <p:nvPr/>
      </p:nvGrpSpPr>
      <p:grpSpPr>
        <a:xfrm>
          <a:off x="0" y="0"/>
          <a:ext cx="0" cy="0"/>
          <a:chOff x="0" y="0"/>
          <a:chExt cx="0" cy="0"/>
        </a:xfrm>
      </p:grpSpPr>
      <p:sp>
        <p:nvSpPr>
          <p:cNvPr id="14" name="Teardrop 13"/>
          <p:cNvSpPr/>
          <p:nvPr userDrawn="1"/>
        </p:nvSpPr>
        <p:spPr>
          <a:xfrm>
            <a:off x="23082823" y="811398"/>
            <a:ext cx="713162" cy="712954"/>
          </a:xfrm>
          <a:prstGeom prst="teardrop">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600"/>
          </a:p>
        </p:txBody>
      </p:sp>
      <p:sp>
        <p:nvSpPr>
          <p:cNvPr id="15" name="TextBox 14"/>
          <p:cNvSpPr txBox="1"/>
          <p:nvPr userDrawn="1"/>
        </p:nvSpPr>
        <p:spPr>
          <a:xfrm>
            <a:off x="22917364" y="819685"/>
            <a:ext cx="1082876" cy="615645"/>
          </a:xfrm>
          <a:prstGeom prst="rect">
            <a:avLst/>
          </a:prstGeom>
          <a:noFill/>
          <a:effectLst>
            <a:outerShdw sx="1000" sy="1000" algn="ctr" rotWithShape="0">
              <a:schemeClr val="bg2"/>
            </a:outerShdw>
          </a:effectLst>
        </p:spPr>
        <p:txBody>
          <a:bodyPr wrap="none" lIns="182843" tIns="91422" rIns="182843" bIns="91422" rtlCol="0">
            <a:spAutoFit/>
          </a:bodyPr>
          <a:lstStyle/>
          <a:p>
            <a:pPr algn="ctr"/>
            <a:fld id="{260E2A6B-A809-4840-BF14-8648BC0BDF87}" type="slidenum">
              <a:rPr lang="id-ID" sz="2801" b="1" smtClean="0">
                <a:solidFill>
                  <a:schemeClr val="bg2"/>
                </a:solidFill>
                <a:latin typeface="Raleway Light"/>
                <a:cs typeface="Raleway Light"/>
              </a:rPr>
              <a:pPr algn="ctr"/>
              <a:t>‹N°›</a:t>
            </a:fld>
            <a:endParaRPr lang="id-ID" sz="2801" dirty="0">
              <a:solidFill>
                <a:schemeClr val="bg2"/>
              </a:solidFill>
              <a:latin typeface="Raleway Light"/>
              <a:cs typeface="Raleway Light"/>
            </a:endParaRPr>
          </a:p>
        </p:txBody>
      </p:sp>
      <p:sp>
        <p:nvSpPr>
          <p:cNvPr id="2" name="Titre 1">
            <a:extLst>
              <a:ext uri="{FF2B5EF4-FFF2-40B4-BE49-F238E27FC236}">
                <a16:creationId xmlns:a16="http://schemas.microsoft.com/office/drawing/2014/main" id="{3392CA55-560F-4F34-9E56-F8A6162E72A4}"/>
              </a:ext>
            </a:extLst>
          </p:cNvPr>
          <p:cNvSpPr>
            <a:spLocks noGrp="1"/>
          </p:cNvSpPr>
          <p:nvPr>
            <p:ph type="title"/>
          </p:nvPr>
        </p:nvSpPr>
        <p:spPr/>
        <p:txBody>
          <a:bodyPr/>
          <a:lstStyle>
            <a:lvl1pPr>
              <a:defRPr>
                <a:solidFill>
                  <a:schemeClr val="bg2"/>
                </a:solidFill>
              </a:defRPr>
            </a:lvl1pPr>
          </a:lstStyle>
          <a:p>
            <a:r>
              <a:rPr lang="fr-FR"/>
              <a:t>Modifiez le style du titre</a:t>
            </a:r>
            <a:endParaRPr lang="fr-FR" dirty="0"/>
          </a:p>
        </p:txBody>
      </p:sp>
      <p:sp>
        <p:nvSpPr>
          <p:cNvPr id="6" name="Espace réservé du contenu 5">
            <a:extLst>
              <a:ext uri="{FF2B5EF4-FFF2-40B4-BE49-F238E27FC236}">
                <a16:creationId xmlns:a16="http://schemas.microsoft.com/office/drawing/2014/main" id="{26611FEA-C315-447D-89F8-4CFBDE652CC4}"/>
              </a:ext>
            </a:extLst>
          </p:cNvPr>
          <p:cNvSpPr>
            <a:spLocks noGrp="1"/>
          </p:cNvSpPr>
          <p:nvPr>
            <p:ph sz="quarter" idx="10"/>
          </p:nvPr>
        </p:nvSpPr>
        <p:spPr>
          <a:xfrm>
            <a:off x="1676839" y="3241960"/>
            <a:ext cx="10260000" cy="9660601"/>
          </a:xfrm>
        </p:spPr>
        <p:txBody>
          <a:bodyPr/>
          <a:lstStyle>
            <a:lvl1pPr>
              <a:defRPr>
                <a:solidFill>
                  <a:schemeClr val="bg2"/>
                </a:solidFill>
              </a:defRPr>
            </a:lvl1pPr>
            <a:lvl2pPr>
              <a:defRPr>
                <a:solidFill>
                  <a:schemeClr val="bg2"/>
                </a:solidFill>
              </a:defRPr>
            </a:lvl2pPr>
            <a:lvl3pPr>
              <a:defRPr>
                <a:solidFill>
                  <a:schemeClr val="bg2"/>
                </a:solidFill>
              </a:defRPr>
            </a:lvl3pPr>
            <a:lvl4pPr>
              <a:defRPr>
                <a:solidFill>
                  <a:schemeClr val="bg2"/>
                </a:solidFill>
              </a:defRPr>
            </a:lvl4pPr>
            <a:lvl5pPr>
              <a:defRPr>
                <a:solidFill>
                  <a:schemeClr val="bg2"/>
                </a:solidFill>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8" name="Espace réservé du contenu 5">
            <a:extLst>
              <a:ext uri="{FF2B5EF4-FFF2-40B4-BE49-F238E27FC236}">
                <a16:creationId xmlns:a16="http://schemas.microsoft.com/office/drawing/2014/main" id="{099E0D4E-1489-4C05-9989-FF091723725C}"/>
              </a:ext>
            </a:extLst>
          </p:cNvPr>
          <p:cNvSpPr>
            <a:spLocks noGrp="1"/>
          </p:cNvSpPr>
          <p:nvPr>
            <p:ph sz="quarter" idx="11"/>
          </p:nvPr>
        </p:nvSpPr>
        <p:spPr>
          <a:xfrm>
            <a:off x="12447161" y="3241959"/>
            <a:ext cx="10260000" cy="9660601"/>
          </a:xfrm>
        </p:spPr>
        <p:txBody>
          <a:bodyPr/>
          <a:lstStyle>
            <a:lvl1pPr>
              <a:defRPr>
                <a:solidFill>
                  <a:schemeClr val="bg2"/>
                </a:solidFill>
              </a:defRPr>
            </a:lvl1pPr>
            <a:lvl2pPr>
              <a:defRPr>
                <a:solidFill>
                  <a:schemeClr val="bg2"/>
                </a:solidFill>
              </a:defRPr>
            </a:lvl2pPr>
            <a:lvl3pPr>
              <a:defRPr>
                <a:solidFill>
                  <a:schemeClr val="bg2"/>
                </a:solidFill>
              </a:defRPr>
            </a:lvl3pPr>
            <a:lvl4pPr>
              <a:defRPr>
                <a:solidFill>
                  <a:schemeClr val="bg2"/>
                </a:solidFill>
              </a:defRPr>
            </a:lvl4pPr>
            <a:lvl5pPr>
              <a:defRPr>
                <a:solidFill>
                  <a:schemeClr val="bg2"/>
                </a:solidFill>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Tree>
    <p:extLst>
      <p:ext uri="{BB962C8B-B14F-4D97-AF65-F5344CB8AC3E}">
        <p14:creationId xmlns:p14="http://schemas.microsoft.com/office/powerpoint/2010/main" val="1329150190"/>
      </p:ext>
    </p:extLst>
  </p:cSld>
  <p:clrMapOvr>
    <a:masterClrMapping/>
  </p:clrMapOvr>
  <p:transition advClick="0">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UIC_Graphics light">
    <p:spTree>
      <p:nvGrpSpPr>
        <p:cNvPr id="1" name=""/>
        <p:cNvGrpSpPr/>
        <p:nvPr/>
      </p:nvGrpSpPr>
      <p:grpSpPr>
        <a:xfrm>
          <a:off x="0" y="0"/>
          <a:ext cx="0" cy="0"/>
          <a:chOff x="0" y="0"/>
          <a:chExt cx="0" cy="0"/>
        </a:xfrm>
      </p:grpSpPr>
      <p:sp>
        <p:nvSpPr>
          <p:cNvPr id="14" name="Teardrop 13"/>
          <p:cNvSpPr/>
          <p:nvPr userDrawn="1"/>
        </p:nvSpPr>
        <p:spPr>
          <a:xfrm>
            <a:off x="23082823" y="811398"/>
            <a:ext cx="713162" cy="712954"/>
          </a:xfrm>
          <a:prstGeom prst="teardrop">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600"/>
          </a:p>
        </p:txBody>
      </p:sp>
      <p:sp>
        <p:nvSpPr>
          <p:cNvPr id="15" name="TextBox 14"/>
          <p:cNvSpPr txBox="1"/>
          <p:nvPr userDrawn="1"/>
        </p:nvSpPr>
        <p:spPr>
          <a:xfrm>
            <a:off x="22917364" y="819685"/>
            <a:ext cx="1082876" cy="615645"/>
          </a:xfrm>
          <a:prstGeom prst="rect">
            <a:avLst/>
          </a:prstGeom>
          <a:noFill/>
          <a:effectLst>
            <a:outerShdw sx="1000" sy="1000" algn="ctr" rotWithShape="0">
              <a:schemeClr val="bg2"/>
            </a:outerShdw>
          </a:effectLst>
        </p:spPr>
        <p:txBody>
          <a:bodyPr wrap="none" lIns="182843" tIns="91422" rIns="182843" bIns="91422" rtlCol="0">
            <a:spAutoFit/>
          </a:bodyPr>
          <a:lstStyle/>
          <a:p>
            <a:pPr algn="ctr"/>
            <a:fld id="{260E2A6B-A809-4840-BF14-8648BC0BDF87}" type="slidenum">
              <a:rPr lang="id-ID" sz="2801" b="1" smtClean="0">
                <a:solidFill>
                  <a:schemeClr val="bg2"/>
                </a:solidFill>
                <a:latin typeface="Raleway Light"/>
                <a:cs typeface="Raleway Light"/>
              </a:rPr>
              <a:pPr algn="ctr"/>
              <a:t>‹N°›</a:t>
            </a:fld>
            <a:endParaRPr lang="id-ID" sz="2801" dirty="0">
              <a:solidFill>
                <a:schemeClr val="bg2"/>
              </a:solidFill>
              <a:latin typeface="Raleway Light"/>
              <a:cs typeface="Raleway Light"/>
            </a:endParaRPr>
          </a:p>
        </p:txBody>
      </p:sp>
      <p:sp>
        <p:nvSpPr>
          <p:cNvPr id="2" name="Titre 1">
            <a:extLst>
              <a:ext uri="{FF2B5EF4-FFF2-40B4-BE49-F238E27FC236}">
                <a16:creationId xmlns:a16="http://schemas.microsoft.com/office/drawing/2014/main" id="{45666463-6671-4230-A7DC-07839DEDCD59}"/>
              </a:ext>
            </a:extLst>
          </p:cNvPr>
          <p:cNvSpPr>
            <a:spLocks noGrp="1"/>
          </p:cNvSpPr>
          <p:nvPr>
            <p:ph type="title"/>
          </p:nvPr>
        </p:nvSpPr>
        <p:spPr/>
        <p:txBody>
          <a:bodyPr/>
          <a:lstStyle/>
          <a:p>
            <a:r>
              <a:rPr lang="fr-FR"/>
              <a:t>Modifiez le style du titre</a:t>
            </a:r>
          </a:p>
        </p:txBody>
      </p:sp>
    </p:spTree>
    <p:extLst>
      <p:ext uri="{BB962C8B-B14F-4D97-AF65-F5344CB8AC3E}">
        <p14:creationId xmlns:p14="http://schemas.microsoft.com/office/powerpoint/2010/main" val="720434485"/>
      </p:ext>
    </p:extLst>
  </p:cSld>
  <p:clrMapOvr>
    <a:masterClrMapping/>
  </p:clrMapOvr>
  <p:transition advClick="0">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UIC_Graphics dark">
    <p:bg>
      <p:bgPr>
        <a:solidFill>
          <a:schemeClr val="tx1"/>
        </a:solidFill>
        <a:effectLst/>
      </p:bgPr>
    </p:bg>
    <p:spTree>
      <p:nvGrpSpPr>
        <p:cNvPr id="1" name=""/>
        <p:cNvGrpSpPr/>
        <p:nvPr/>
      </p:nvGrpSpPr>
      <p:grpSpPr>
        <a:xfrm>
          <a:off x="0" y="0"/>
          <a:ext cx="0" cy="0"/>
          <a:chOff x="0" y="0"/>
          <a:chExt cx="0" cy="0"/>
        </a:xfrm>
      </p:grpSpPr>
      <p:sp>
        <p:nvSpPr>
          <p:cNvPr id="14" name="Teardrop 13"/>
          <p:cNvSpPr/>
          <p:nvPr userDrawn="1"/>
        </p:nvSpPr>
        <p:spPr>
          <a:xfrm>
            <a:off x="23082823" y="811398"/>
            <a:ext cx="713162" cy="712954"/>
          </a:xfrm>
          <a:prstGeom prst="teardrop">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600"/>
          </a:p>
        </p:txBody>
      </p:sp>
      <p:sp>
        <p:nvSpPr>
          <p:cNvPr id="15" name="TextBox 14"/>
          <p:cNvSpPr txBox="1"/>
          <p:nvPr userDrawn="1"/>
        </p:nvSpPr>
        <p:spPr>
          <a:xfrm>
            <a:off x="22917364" y="819685"/>
            <a:ext cx="1082876" cy="615645"/>
          </a:xfrm>
          <a:prstGeom prst="rect">
            <a:avLst/>
          </a:prstGeom>
          <a:noFill/>
          <a:effectLst>
            <a:outerShdw sx="1000" sy="1000" algn="ctr" rotWithShape="0">
              <a:schemeClr val="bg2"/>
            </a:outerShdw>
          </a:effectLst>
        </p:spPr>
        <p:txBody>
          <a:bodyPr wrap="none" lIns="182843" tIns="91422" rIns="182843" bIns="91422" rtlCol="0">
            <a:spAutoFit/>
          </a:bodyPr>
          <a:lstStyle/>
          <a:p>
            <a:pPr algn="ctr"/>
            <a:fld id="{260E2A6B-A809-4840-BF14-8648BC0BDF87}" type="slidenum">
              <a:rPr lang="id-ID" sz="2801" b="1" smtClean="0">
                <a:solidFill>
                  <a:schemeClr val="bg2"/>
                </a:solidFill>
                <a:latin typeface="Raleway Light"/>
                <a:cs typeface="Raleway Light"/>
              </a:rPr>
              <a:pPr algn="ctr"/>
              <a:t>‹N°›</a:t>
            </a:fld>
            <a:endParaRPr lang="id-ID" sz="2801" dirty="0">
              <a:solidFill>
                <a:schemeClr val="bg2"/>
              </a:solidFill>
              <a:latin typeface="Raleway Light"/>
              <a:cs typeface="Raleway Light"/>
            </a:endParaRPr>
          </a:p>
        </p:txBody>
      </p:sp>
      <p:sp>
        <p:nvSpPr>
          <p:cNvPr id="2" name="Titre 1">
            <a:extLst>
              <a:ext uri="{FF2B5EF4-FFF2-40B4-BE49-F238E27FC236}">
                <a16:creationId xmlns:a16="http://schemas.microsoft.com/office/drawing/2014/main" id="{DEE1AAB7-840D-442D-B824-58EE45EA93E2}"/>
              </a:ext>
            </a:extLst>
          </p:cNvPr>
          <p:cNvSpPr>
            <a:spLocks noGrp="1"/>
          </p:cNvSpPr>
          <p:nvPr>
            <p:ph type="title"/>
          </p:nvPr>
        </p:nvSpPr>
        <p:spPr/>
        <p:txBody>
          <a:bodyPr/>
          <a:lstStyle>
            <a:lvl1pPr>
              <a:defRPr>
                <a:solidFill>
                  <a:schemeClr val="bg2"/>
                </a:solidFill>
              </a:defRPr>
            </a:lvl1pPr>
          </a:lstStyle>
          <a:p>
            <a:r>
              <a:rPr lang="fr-FR"/>
              <a:t>Modifiez le style du titre</a:t>
            </a:r>
            <a:endParaRPr lang="fr-FR" dirty="0"/>
          </a:p>
        </p:txBody>
      </p:sp>
    </p:spTree>
    <p:extLst>
      <p:ext uri="{BB962C8B-B14F-4D97-AF65-F5344CB8AC3E}">
        <p14:creationId xmlns:p14="http://schemas.microsoft.com/office/powerpoint/2010/main" val="720434485"/>
      </p:ext>
    </p:extLst>
  </p:cSld>
  <p:clrMapOvr>
    <a:masterClrMapping/>
  </p:clrMapOvr>
  <p:transition advClick="0">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UIC_Title light">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A738BEE-98E3-4E81-8801-E470E5F46CA2}"/>
              </a:ext>
            </a:extLst>
          </p:cNvPr>
          <p:cNvSpPr>
            <a:spLocks noGrp="1"/>
          </p:cNvSpPr>
          <p:nvPr>
            <p:ph type="title"/>
          </p:nvPr>
        </p:nvSpPr>
        <p:spPr>
          <a:xfrm>
            <a:off x="1676836" y="4297047"/>
            <a:ext cx="21030327" cy="5121906"/>
          </a:xfrm>
        </p:spPr>
        <p:txBody>
          <a:bodyPr>
            <a:normAutofit/>
          </a:bodyPr>
          <a:lstStyle>
            <a:lvl1pPr algn="ctr">
              <a:lnSpc>
                <a:spcPct val="100000"/>
              </a:lnSpc>
              <a:defRPr sz="8000"/>
            </a:lvl1pPr>
          </a:lstStyle>
          <a:p>
            <a:r>
              <a:rPr lang="fr-FR"/>
              <a:t>Modifiez le style du titre</a:t>
            </a:r>
            <a:endParaRPr lang="fr-FR" dirty="0"/>
          </a:p>
        </p:txBody>
      </p:sp>
    </p:spTree>
    <p:extLst>
      <p:ext uri="{BB962C8B-B14F-4D97-AF65-F5344CB8AC3E}">
        <p14:creationId xmlns:p14="http://schemas.microsoft.com/office/powerpoint/2010/main" val="1222018665"/>
      </p:ext>
    </p:extLst>
  </p:cSld>
  <p:clrMapOvr>
    <a:masterClrMapping/>
  </p:clrMapOvr>
  <p:transition advClick="0">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UIC_Title dark">
    <p:bg>
      <p:bgPr>
        <a:solidFill>
          <a:schemeClr val="tx1"/>
        </a:solidFill>
        <a:effectLst/>
      </p:bgPr>
    </p:bg>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E01177F-493D-4106-ACA0-B515EAD0DFD6}"/>
              </a:ext>
            </a:extLst>
          </p:cNvPr>
          <p:cNvSpPr>
            <a:spLocks noGrp="1"/>
          </p:cNvSpPr>
          <p:nvPr>
            <p:ph type="title"/>
          </p:nvPr>
        </p:nvSpPr>
        <p:spPr>
          <a:xfrm>
            <a:off x="1676836" y="4297047"/>
            <a:ext cx="21030327" cy="5121906"/>
          </a:xfrm>
        </p:spPr>
        <p:txBody>
          <a:bodyPr>
            <a:normAutofit/>
          </a:bodyPr>
          <a:lstStyle>
            <a:lvl1pPr algn="ctr">
              <a:lnSpc>
                <a:spcPct val="100000"/>
              </a:lnSpc>
              <a:defRPr sz="8000">
                <a:solidFill>
                  <a:schemeClr val="bg2"/>
                </a:solidFill>
              </a:defRPr>
            </a:lvl1pPr>
          </a:lstStyle>
          <a:p>
            <a:r>
              <a:rPr lang="fr-FR"/>
              <a:t>Modifiez le style du titre</a:t>
            </a:r>
            <a:endParaRPr lang="fr-FR" dirty="0"/>
          </a:p>
        </p:txBody>
      </p:sp>
    </p:spTree>
    <p:extLst>
      <p:ext uri="{BB962C8B-B14F-4D97-AF65-F5344CB8AC3E}">
        <p14:creationId xmlns:p14="http://schemas.microsoft.com/office/powerpoint/2010/main" val="4069482267"/>
      </p:ext>
    </p:extLst>
  </p:cSld>
  <p:clrMapOvr>
    <a:masterClrMapping/>
  </p:clrMapOvr>
  <p:transition advClick="0">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Espace réservé du titre 1">
            <a:extLst>
              <a:ext uri="{FF2B5EF4-FFF2-40B4-BE49-F238E27FC236}">
                <a16:creationId xmlns:a16="http://schemas.microsoft.com/office/drawing/2014/main" id="{E7F64891-1A32-4E16-AC05-917B5EA27B3E}"/>
              </a:ext>
            </a:extLst>
          </p:cNvPr>
          <p:cNvSpPr>
            <a:spLocks noGrp="1"/>
          </p:cNvSpPr>
          <p:nvPr>
            <p:ph type="title"/>
          </p:nvPr>
        </p:nvSpPr>
        <p:spPr>
          <a:xfrm>
            <a:off x="1676839" y="730254"/>
            <a:ext cx="21030327" cy="1547433"/>
          </a:xfrm>
          <a:prstGeom prst="rect">
            <a:avLst/>
          </a:prstGeom>
        </p:spPr>
        <p:txBody>
          <a:bodyPr vert="horz" lIns="91440" tIns="45720" rIns="91440" bIns="45720" rtlCol="0" anchor="ctr">
            <a:normAutofit/>
          </a:bodyPr>
          <a:lstStyle/>
          <a:p>
            <a:r>
              <a:rPr lang="en-GB" noProof="0"/>
              <a:t>Modifiez le style du titre</a:t>
            </a:r>
          </a:p>
        </p:txBody>
      </p:sp>
      <p:sp>
        <p:nvSpPr>
          <p:cNvPr id="3" name="Espace réservé du texte 2">
            <a:extLst>
              <a:ext uri="{FF2B5EF4-FFF2-40B4-BE49-F238E27FC236}">
                <a16:creationId xmlns:a16="http://schemas.microsoft.com/office/drawing/2014/main" id="{96380766-3B07-4F85-9A0B-CD08A6CBF43F}"/>
              </a:ext>
            </a:extLst>
          </p:cNvPr>
          <p:cNvSpPr>
            <a:spLocks noGrp="1"/>
          </p:cNvSpPr>
          <p:nvPr>
            <p:ph type="body" idx="1"/>
          </p:nvPr>
        </p:nvSpPr>
        <p:spPr>
          <a:xfrm>
            <a:off x="1676839" y="2743200"/>
            <a:ext cx="21030327" cy="9610725"/>
          </a:xfrm>
          <a:prstGeom prst="rect">
            <a:avLst/>
          </a:prstGeom>
        </p:spPr>
        <p:txBody>
          <a:bodyPr vert="horz" lIns="91440" tIns="45720" rIns="91440" bIns="45720" rtlCol="0">
            <a:normAutofit/>
          </a:bodyPr>
          <a:lstStyle/>
          <a:p>
            <a:pPr lvl="0"/>
            <a:r>
              <a:rPr lang="en-GB" noProof="0" dirty="0"/>
              <a:t>Modifier les styles du </a:t>
            </a:r>
            <a:r>
              <a:rPr lang="en-GB" noProof="0" dirty="0" err="1"/>
              <a:t>texte</a:t>
            </a:r>
            <a:r>
              <a:rPr lang="en-GB" noProof="0" dirty="0"/>
              <a:t> du masque</a:t>
            </a:r>
          </a:p>
          <a:p>
            <a:pPr lvl="1"/>
            <a:r>
              <a:rPr lang="en-GB" noProof="0" dirty="0" err="1"/>
              <a:t>Deuxième</a:t>
            </a:r>
            <a:r>
              <a:rPr lang="en-GB" noProof="0" dirty="0"/>
              <a:t> </a:t>
            </a:r>
            <a:r>
              <a:rPr lang="en-GB" noProof="0" dirty="0" err="1"/>
              <a:t>niveau</a:t>
            </a:r>
            <a:endParaRPr lang="en-GB" noProof="0" dirty="0"/>
          </a:p>
          <a:p>
            <a:pPr lvl="2"/>
            <a:r>
              <a:rPr lang="en-GB" noProof="0" dirty="0" err="1"/>
              <a:t>Troisième</a:t>
            </a:r>
            <a:r>
              <a:rPr lang="en-GB" noProof="0" dirty="0"/>
              <a:t> </a:t>
            </a:r>
            <a:r>
              <a:rPr lang="en-GB" noProof="0" dirty="0" err="1"/>
              <a:t>niveau</a:t>
            </a:r>
            <a:endParaRPr lang="en-GB" noProof="0" dirty="0"/>
          </a:p>
          <a:p>
            <a:pPr lvl="3"/>
            <a:r>
              <a:rPr lang="en-GB" noProof="0" dirty="0" err="1"/>
              <a:t>Quatrième</a:t>
            </a:r>
            <a:r>
              <a:rPr lang="en-GB" noProof="0" dirty="0"/>
              <a:t> </a:t>
            </a:r>
            <a:r>
              <a:rPr lang="en-GB" noProof="0" dirty="0" err="1"/>
              <a:t>niveau</a:t>
            </a:r>
            <a:endParaRPr lang="en-GB" noProof="0" dirty="0"/>
          </a:p>
          <a:p>
            <a:pPr lvl="4"/>
            <a:r>
              <a:rPr lang="en-GB" noProof="0" dirty="0" err="1"/>
              <a:t>Cinquième</a:t>
            </a:r>
            <a:r>
              <a:rPr lang="en-GB" noProof="0" dirty="0"/>
              <a:t> </a:t>
            </a:r>
            <a:r>
              <a:rPr lang="en-GB" noProof="0" dirty="0" err="1"/>
              <a:t>niveau</a:t>
            </a:r>
            <a:endParaRPr lang="en-GB" noProof="0" dirty="0"/>
          </a:p>
        </p:txBody>
      </p:sp>
      <p:sp>
        <p:nvSpPr>
          <p:cNvPr id="4" name="Rectangle 3">
            <a:extLst>
              <a:ext uri="{FF2B5EF4-FFF2-40B4-BE49-F238E27FC236}">
                <a16:creationId xmlns:a16="http://schemas.microsoft.com/office/drawing/2014/main" id="{15E59F2E-B5EE-4420-862A-4322BA2CBC67}"/>
              </a:ext>
            </a:extLst>
          </p:cNvPr>
          <p:cNvSpPr/>
          <p:nvPr/>
        </p:nvSpPr>
        <p:spPr>
          <a:xfrm>
            <a:off x="0" y="13522004"/>
            <a:ext cx="24384000" cy="193996"/>
          </a:xfrm>
          <a:prstGeom prst="rect">
            <a:avLst/>
          </a:prstGeom>
          <a:gradFill flip="none" rotWithShape="1">
            <a:gsLst>
              <a:gs pos="32000">
                <a:schemeClr val="accent2"/>
              </a:gs>
              <a:gs pos="100000">
                <a:schemeClr val="accent1"/>
              </a:gs>
            </a:gsLst>
            <a:lin ang="10800000" scaled="0"/>
            <a:tileRect/>
          </a:gradFill>
          <a:ln>
            <a:noFill/>
          </a:ln>
          <a:effectLst/>
        </p:spPr>
        <p:style>
          <a:lnRef idx="1">
            <a:schemeClr val="accent1"/>
          </a:lnRef>
          <a:fillRef idx="3">
            <a:schemeClr val="accent1"/>
          </a:fillRef>
          <a:effectRef idx="2">
            <a:schemeClr val="accent1"/>
          </a:effectRef>
          <a:fontRef idx="minor">
            <a:schemeClr val="lt1"/>
          </a:fontRef>
        </p:style>
        <p:txBody>
          <a:bodyPr lIns="243852" tIns="121926" rIns="243852" bIns="121926" rtlCol="0" anchor="ctr"/>
          <a:lstStyle/>
          <a:p>
            <a:pPr algn="ctr"/>
            <a:endParaRPr lang="en-US" sz="3600" dirty="0"/>
          </a:p>
        </p:txBody>
      </p:sp>
    </p:spTree>
    <p:extLst>
      <p:ext uri="{BB962C8B-B14F-4D97-AF65-F5344CB8AC3E}">
        <p14:creationId xmlns:p14="http://schemas.microsoft.com/office/powerpoint/2010/main" val="1422848046"/>
      </p:ext>
    </p:extLst>
  </p:cSld>
  <p:clrMap bg1="lt1" tx1="dk1" bg2="lt2" tx2="dk2" accent1="accent1" accent2="accent2" accent3="accent3" accent4="accent4" accent5="accent5" accent6="accent6" hlink="hlink" folHlink="folHlink"/>
  <p:sldLayoutIdLst>
    <p:sldLayoutId id="2147483778" r:id="rId1"/>
    <p:sldLayoutId id="2147483657" r:id="rId2"/>
    <p:sldLayoutId id="2147483776" r:id="rId3"/>
    <p:sldLayoutId id="2147483799" r:id="rId4"/>
    <p:sldLayoutId id="2147483800" r:id="rId5"/>
    <p:sldLayoutId id="2147483779" r:id="rId6"/>
    <p:sldLayoutId id="2147483780" r:id="rId7"/>
    <p:sldLayoutId id="2147483797" r:id="rId8"/>
    <p:sldLayoutId id="2147483798" r:id="rId9"/>
    <p:sldLayoutId id="2147483777" r:id="rId10"/>
    <p:sldLayoutId id="2147483795" r:id="rId11"/>
    <p:sldLayoutId id="2147483781" r:id="rId12"/>
    <p:sldLayoutId id="2147483796" r:id="rId13"/>
  </p:sldLayoutIdLst>
  <p:transition advClick="0">
    <p:fade/>
  </p:transition>
  <p:hf hdr="0" ftr="0" dt="0"/>
  <p:txStyles>
    <p:titleStyle>
      <a:lvl1pPr algn="l" defTabSz="1828464" rtl="0" eaLnBrk="1" latinLnBrk="0" hangingPunct="1">
        <a:lnSpc>
          <a:spcPct val="90000"/>
        </a:lnSpc>
        <a:spcBef>
          <a:spcPct val="0"/>
        </a:spcBef>
        <a:buNone/>
        <a:defRPr lang="en-US" sz="6000" kern="1200">
          <a:solidFill>
            <a:schemeClr val="tx1"/>
          </a:solidFill>
          <a:latin typeface="Arial Black" panose="020B0A04020102020204" pitchFamily="34" charset="0"/>
          <a:ea typeface="+mj-ea"/>
          <a:cs typeface="+mj-cs"/>
        </a:defRPr>
      </a:lvl1pPr>
    </p:titleStyle>
    <p:bodyStyle>
      <a:lvl1pPr marL="0" indent="0" algn="l" defTabSz="1828464" rtl="0" eaLnBrk="1" latinLnBrk="0" hangingPunct="1">
        <a:lnSpc>
          <a:spcPct val="100000"/>
        </a:lnSpc>
        <a:spcBef>
          <a:spcPts val="0"/>
        </a:spcBef>
        <a:spcAft>
          <a:spcPts val="600"/>
        </a:spcAft>
        <a:buFont typeface="Arial" panose="020B0604020202020204" pitchFamily="34" charset="0"/>
        <a:buNone/>
        <a:defRPr lang="en-US" sz="4800" kern="1200" dirty="0" smtClean="0">
          <a:solidFill>
            <a:schemeClr val="tx1"/>
          </a:solidFill>
          <a:effectLst/>
          <a:latin typeface="Arial" panose="020B0604020202020204" pitchFamily="34" charset="0"/>
          <a:ea typeface="+mn-ea"/>
          <a:cs typeface="Arial" panose="020B0604020202020204" pitchFamily="34" charset="0"/>
        </a:defRPr>
      </a:lvl1pPr>
      <a:lvl2pPr marL="1371349" indent="-457116" algn="l" defTabSz="1828464" rtl="0" eaLnBrk="1" latinLnBrk="0" hangingPunct="1">
        <a:lnSpc>
          <a:spcPct val="100000"/>
        </a:lnSpc>
        <a:spcBef>
          <a:spcPts val="0"/>
        </a:spcBef>
        <a:buClr>
          <a:schemeClr val="accent1"/>
        </a:buClr>
        <a:buFont typeface="Arial" panose="020B0604020202020204" pitchFamily="34" charset="0"/>
        <a:buChar char="•"/>
        <a:defRPr lang="en-US" sz="4000" kern="1200" dirty="0" smtClean="0">
          <a:solidFill>
            <a:schemeClr val="tx1"/>
          </a:solidFill>
          <a:effectLst/>
          <a:latin typeface="Arial" panose="020B0604020202020204" pitchFamily="34" charset="0"/>
          <a:ea typeface="+mn-ea"/>
          <a:cs typeface="Arial" panose="020B0604020202020204" pitchFamily="34" charset="0"/>
        </a:defRPr>
      </a:lvl2pPr>
      <a:lvl3pPr marL="2285580" indent="-457116" algn="l" defTabSz="1828464" rtl="0" eaLnBrk="1" latinLnBrk="0" hangingPunct="1">
        <a:lnSpc>
          <a:spcPct val="100000"/>
        </a:lnSpc>
        <a:spcBef>
          <a:spcPts val="0"/>
        </a:spcBef>
        <a:buClr>
          <a:schemeClr val="accent1"/>
        </a:buClr>
        <a:buFont typeface="Arial" pitchFamily="34" charset="0"/>
        <a:buChar char="-"/>
        <a:defRPr lang="en-US" sz="3600" kern="1200" dirty="0" smtClean="0">
          <a:solidFill>
            <a:schemeClr val="tx1"/>
          </a:solidFill>
          <a:effectLst/>
          <a:latin typeface="Arial" panose="020B0604020202020204" pitchFamily="34" charset="0"/>
          <a:ea typeface="+mn-ea"/>
          <a:cs typeface="Arial" panose="020B0604020202020204" pitchFamily="34" charset="0"/>
        </a:defRPr>
      </a:lvl3pPr>
      <a:lvl4pPr marL="3199813" indent="-457116" algn="l" defTabSz="1828464" rtl="0" eaLnBrk="1" latinLnBrk="0" hangingPunct="1">
        <a:lnSpc>
          <a:spcPct val="100000"/>
        </a:lnSpc>
        <a:spcBef>
          <a:spcPts val="0"/>
        </a:spcBef>
        <a:buClr>
          <a:schemeClr val="accent1"/>
        </a:buClr>
        <a:buFont typeface="Wingdings" pitchFamily="2" charset="2"/>
        <a:buChar char="§"/>
        <a:defRPr lang="en-US" sz="3201" kern="1200" dirty="0" smtClean="0">
          <a:solidFill>
            <a:schemeClr val="tx1"/>
          </a:solidFill>
          <a:effectLst/>
          <a:latin typeface="Arial" panose="020B0604020202020204" pitchFamily="34" charset="0"/>
          <a:ea typeface="+mn-ea"/>
          <a:cs typeface="Arial" panose="020B0604020202020204" pitchFamily="34" charset="0"/>
        </a:defRPr>
      </a:lvl4pPr>
      <a:lvl5pPr marL="4114046" indent="-457116" algn="l" defTabSz="1828464" rtl="0" eaLnBrk="1" latinLnBrk="0" hangingPunct="1">
        <a:lnSpc>
          <a:spcPct val="100000"/>
        </a:lnSpc>
        <a:spcBef>
          <a:spcPts val="0"/>
        </a:spcBef>
        <a:buClr>
          <a:schemeClr val="accent1"/>
        </a:buClr>
        <a:buFont typeface="Arial" pitchFamily="34" charset="0"/>
        <a:buChar char="-"/>
        <a:defRPr lang="en-US" sz="3201" kern="1200" dirty="0">
          <a:solidFill>
            <a:schemeClr val="tx1"/>
          </a:solidFill>
          <a:effectLst/>
          <a:latin typeface="Arial" panose="020B0604020202020204" pitchFamily="34" charset="0"/>
          <a:ea typeface="+mn-ea"/>
          <a:cs typeface="Arial" panose="020B0604020202020204" pitchFamily="34" charset="0"/>
        </a:defRPr>
      </a:lvl5pPr>
      <a:lvl6pPr marL="5028277" indent="-457116" algn="l" defTabSz="182846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510" indent="-457116" algn="l" defTabSz="182846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741" indent="-457116" algn="l" defTabSz="182846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975" indent="-457116" algn="l" defTabSz="182846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p:bodyStyle>
    <p:otherStyle>
      <a:defPPr>
        <a:defRPr lang="en-US"/>
      </a:defPPr>
      <a:lvl1pPr marL="0" algn="l" defTabSz="1828464" rtl="0" eaLnBrk="1" latinLnBrk="0" hangingPunct="1">
        <a:defRPr sz="3600" kern="1200">
          <a:solidFill>
            <a:schemeClr val="tx1"/>
          </a:solidFill>
          <a:latin typeface="+mn-lt"/>
          <a:ea typeface="+mn-ea"/>
          <a:cs typeface="+mn-cs"/>
        </a:defRPr>
      </a:lvl1pPr>
      <a:lvl2pPr marL="914233" algn="l" defTabSz="1828464" rtl="0" eaLnBrk="1" latinLnBrk="0" hangingPunct="1">
        <a:defRPr sz="3600" kern="1200">
          <a:solidFill>
            <a:schemeClr val="tx1"/>
          </a:solidFill>
          <a:latin typeface="+mn-lt"/>
          <a:ea typeface="+mn-ea"/>
          <a:cs typeface="+mn-cs"/>
        </a:defRPr>
      </a:lvl2pPr>
      <a:lvl3pPr marL="1828464" algn="l" defTabSz="1828464" rtl="0" eaLnBrk="1" latinLnBrk="0" hangingPunct="1">
        <a:defRPr sz="3600" kern="1200">
          <a:solidFill>
            <a:schemeClr val="tx1"/>
          </a:solidFill>
          <a:latin typeface="+mn-lt"/>
          <a:ea typeface="+mn-ea"/>
          <a:cs typeface="+mn-cs"/>
        </a:defRPr>
      </a:lvl3pPr>
      <a:lvl4pPr marL="2742697" algn="l" defTabSz="1828464" rtl="0" eaLnBrk="1" latinLnBrk="0" hangingPunct="1">
        <a:defRPr sz="3600" kern="1200">
          <a:solidFill>
            <a:schemeClr val="tx1"/>
          </a:solidFill>
          <a:latin typeface="+mn-lt"/>
          <a:ea typeface="+mn-ea"/>
          <a:cs typeface="+mn-cs"/>
        </a:defRPr>
      </a:lvl4pPr>
      <a:lvl5pPr marL="3656928" algn="l" defTabSz="1828464" rtl="0" eaLnBrk="1" latinLnBrk="0" hangingPunct="1">
        <a:defRPr sz="3600" kern="1200">
          <a:solidFill>
            <a:schemeClr val="tx1"/>
          </a:solidFill>
          <a:latin typeface="+mn-lt"/>
          <a:ea typeface="+mn-ea"/>
          <a:cs typeface="+mn-cs"/>
        </a:defRPr>
      </a:lvl5pPr>
      <a:lvl6pPr marL="4571162" algn="l" defTabSz="1828464" rtl="0" eaLnBrk="1" latinLnBrk="0" hangingPunct="1">
        <a:defRPr sz="3600" kern="1200">
          <a:solidFill>
            <a:schemeClr val="tx1"/>
          </a:solidFill>
          <a:latin typeface="+mn-lt"/>
          <a:ea typeface="+mn-ea"/>
          <a:cs typeface="+mn-cs"/>
        </a:defRPr>
      </a:lvl6pPr>
      <a:lvl7pPr marL="5485394" algn="l" defTabSz="1828464" rtl="0" eaLnBrk="1" latinLnBrk="0" hangingPunct="1">
        <a:defRPr sz="3600" kern="1200">
          <a:solidFill>
            <a:schemeClr val="tx1"/>
          </a:solidFill>
          <a:latin typeface="+mn-lt"/>
          <a:ea typeface="+mn-ea"/>
          <a:cs typeface="+mn-cs"/>
        </a:defRPr>
      </a:lvl7pPr>
      <a:lvl8pPr marL="6399626" algn="l" defTabSz="1828464" rtl="0" eaLnBrk="1" latinLnBrk="0" hangingPunct="1">
        <a:defRPr sz="3600" kern="1200">
          <a:solidFill>
            <a:schemeClr val="tx1"/>
          </a:solidFill>
          <a:latin typeface="+mn-lt"/>
          <a:ea typeface="+mn-ea"/>
          <a:cs typeface="+mn-cs"/>
        </a:defRPr>
      </a:lvl8pPr>
      <a:lvl9pPr marL="7313858" algn="l" defTabSz="1828464" rtl="0" eaLnBrk="1" latinLnBrk="0" hangingPunct="1">
        <a:defRPr sz="3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texte 1">
            <a:extLst>
              <a:ext uri="{FF2B5EF4-FFF2-40B4-BE49-F238E27FC236}">
                <a16:creationId xmlns:a16="http://schemas.microsoft.com/office/drawing/2014/main" id="{7E2A37E3-3D9B-4304-AAF2-862CFDC7AA98}"/>
              </a:ext>
            </a:extLst>
          </p:cNvPr>
          <p:cNvSpPr>
            <a:spLocks noGrp="1"/>
          </p:cNvSpPr>
          <p:nvPr>
            <p:ph type="body" sz="quarter" idx="11"/>
          </p:nvPr>
        </p:nvSpPr>
        <p:spPr/>
        <p:txBody>
          <a:bodyPr/>
          <a:lstStyle/>
          <a:p>
            <a:r>
              <a:rPr lang="fr-FR" dirty="0"/>
              <a:t>3GPP SA1#97-e</a:t>
            </a:r>
          </a:p>
        </p:txBody>
      </p:sp>
      <p:sp>
        <p:nvSpPr>
          <p:cNvPr id="3" name="Espace réservé du texte 2">
            <a:extLst>
              <a:ext uri="{FF2B5EF4-FFF2-40B4-BE49-F238E27FC236}">
                <a16:creationId xmlns:a16="http://schemas.microsoft.com/office/drawing/2014/main" id="{FD118F66-BC92-49BF-B06F-56E5D14BBB01}"/>
              </a:ext>
            </a:extLst>
          </p:cNvPr>
          <p:cNvSpPr>
            <a:spLocks noGrp="1"/>
          </p:cNvSpPr>
          <p:nvPr>
            <p:ph type="body" sz="quarter" idx="10"/>
          </p:nvPr>
        </p:nvSpPr>
        <p:spPr/>
        <p:txBody>
          <a:bodyPr/>
          <a:lstStyle/>
          <a:p>
            <a:pPr marL="0" indent="0">
              <a:buNone/>
            </a:pPr>
            <a:r>
              <a:rPr lang="en-US" altLang="de-DE" sz="3600" dirty="0"/>
              <a:t>Guillaume Gach (gach@uic.org)</a:t>
            </a:r>
          </a:p>
        </p:txBody>
      </p:sp>
      <p:sp>
        <p:nvSpPr>
          <p:cNvPr id="4" name="Titre 3">
            <a:extLst>
              <a:ext uri="{FF2B5EF4-FFF2-40B4-BE49-F238E27FC236}">
                <a16:creationId xmlns:a16="http://schemas.microsoft.com/office/drawing/2014/main" id="{7C978C60-0197-475C-BBF1-54CF99A1330A}"/>
              </a:ext>
            </a:extLst>
          </p:cNvPr>
          <p:cNvSpPr>
            <a:spLocks noGrp="1"/>
          </p:cNvSpPr>
          <p:nvPr>
            <p:ph type="ctrTitle"/>
          </p:nvPr>
        </p:nvSpPr>
        <p:spPr>
          <a:xfrm>
            <a:off x="993912" y="2244725"/>
            <a:ext cx="21956575" cy="4775200"/>
          </a:xfrm>
        </p:spPr>
        <p:txBody>
          <a:bodyPr>
            <a:normAutofit/>
          </a:bodyPr>
          <a:lstStyle/>
          <a:p>
            <a:pPr marL="0" indent="0">
              <a:buNone/>
            </a:pPr>
            <a:r>
              <a:rPr lang="en-GB" sz="6600" dirty="0"/>
              <a:t>3GPP TSG-SA WG1 Meeting #97-e</a:t>
            </a:r>
            <a:br>
              <a:rPr lang="en-GB" sz="6600" dirty="0"/>
            </a:br>
            <a:br>
              <a:rPr lang="en-GB" sz="6600" dirty="0"/>
            </a:br>
            <a:r>
              <a:rPr lang="en-GB" sz="6600" dirty="0"/>
              <a:t>S1-220019</a:t>
            </a:r>
            <a:br>
              <a:rPr lang="en-GB" sz="6600" dirty="0"/>
            </a:br>
            <a:br>
              <a:rPr lang="fr-FR" sz="6600" dirty="0"/>
            </a:br>
            <a:r>
              <a:rPr lang="en-GB" sz="6600" dirty="0"/>
              <a:t>E-meeting, 14-24 Feb 2022</a:t>
            </a:r>
            <a:endParaRPr lang="fr-FR" sz="6600" b="0" dirty="0">
              <a:latin typeface="+mn-lt"/>
            </a:endParaRPr>
          </a:p>
        </p:txBody>
      </p:sp>
      <p:sp>
        <p:nvSpPr>
          <p:cNvPr id="5" name="Sous-titre 4">
            <a:extLst>
              <a:ext uri="{FF2B5EF4-FFF2-40B4-BE49-F238E27FC236}">
                <a16:creationId xmlns:a16="http://schemas.microsoft.com/office/drawing/2014/main" id="{521B0062-FD7A-4446-AB39-C65684733D8A}"/>
              </a:ext>
            </a:extLst>
          </p:cNvPr>
          <p:cNvSpPr>
            <a:spLocks noGrp="1"/>
          </p:cNvSpPr>
          <p:nvPr>
            <p:ph type="subTitle" idx="1"/>
          </p:nvPr>
        </p:nvSpPr>
        <p:spPr/>
        <p:txBody>
          <a:bodyPr>
            <a:normAutofit/>
          </a:bodyPr>
          <a:lstStyle/>
          <a:p>
            <a:pPr>
              <a:buFont typeface="Wingdings" panose="05000000000000000000" pitchFamily="2" charset="2"/>
              <a:buNone/>
            </a:pPr>
            <a:r>
              <a:rPr lang="en-US" altLang="de-DE" sz="5400" b="0" dirty="0"/>
              <a:t>Motivation for Rel-19 SID proposal:</a:t>
            </a:r>
          </a:p>
          <a:p>
            <a:pPr>
              <a:buFont typeface="Wingdings" panose="05000000000000000000" pitchFamily="2" charset="2"/>
              <a:buNone/>
            </a:pPr>
            <a:r>
              <a:rPr lang="en-US" altLang="de-DE" sz="5400" b="1" dirty="0"/>
              <a:t>study on FRMCS Evolution Phase 2</a:t>
            </a:r>
          </a:p>
          <a:p>
            <a:pPr>
              <a:buFont typeface="Wingdings" panose="05000000000000000000" pitchFamily="2" charset="2"/>
              <a:buNone/>
            </a:pPr>
            <a:r>
              <a:rPr lang="en-US" altLang="de-DE" b="0" dirty="0"/>
              <a:t>FS_eFRMCS2</a:t>
            </a:r>
            <a:endParaRPr lang="en-US" altLang="de-DE" sz="5400" b="0" dirty="0"/>
          </a:p>
        </p:txBody>
      </p:sp>
      <p:sp>
        <p:nvSpPr>
          <p:cNvPr id="6" name="Espace réservé du texte 5">
            <a:extLst>
              <a:ext uri="{FF2B5EF4-FFF2-40B4-BE49-F238E27FC236}">
                <a16:creationId xmlns:a16="http://schemas.microsoft.com/office/drawing/2014/main" id="{DDFEF955-0D15-4CC4-BF76-494B837EA669}"/>
              </a:ext>
            </a:extLst>
          </p:cNvPr>
          <p:cNvSpPr>
            <a:spLocks noGrp="1"/>
          </p:cNvSpPr>
          <p:nvPr>
            <p:ph type="body" sz="quarter" idx="12"/>
          </p:nvPr>
        </p:nvSpPr>
        <p:spPr/>
        <p:txBody>
          <a:bodyPr/>
          <a:lstStyle/>
          <a:p>
            <a:r>
              <a:rPr lang="fr-FR" dirty="0"/>
              <a:t>14-24/02/2022</a:t>
            </a:r>
          </a:p>
        </p:txBody>
      </p:sp>
    </p:spTree>
    <p:extLst>
      <p:ext uri="{BB962C8B-B14F-4D97-AF65-F5344CB8AC3E}">
        <p14:creationId xmlns:p14="http://schemas.microsoft.com/office/powerpoint/2010/main" val="1842811293"/>
      </p:ext>
    </p:extLst>
  </p:cSld>
  <p:clrMapOvr>
    <a:masterClrMapping/>
  </p:clrMapOvr>
  <p:transition advClick="0">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0155647-6FC0-4C37-8EB6-235A5FDD3779}"/>
              </a:ext>
            </a:extLst>
          </p:cNvPr>
          <p:cNvSpPr>
            <a:spLocks noGrp="1"/>
          </p:cNvSpPr>
          <p:nvPr>
            <p:ph type="title"/>
          </p:nvPr>
        </p:nvSpPr>
        <p:spPr/>
        <p:txBody>
          <a:bodyPr/>
          <a:lstStyle/>
          <a:p>
            <a:r>
              <a:rPr lang="fr-FR" dirty="0"/>
              <a:t>Background</a:t>
            </a:r>
          </a:p>
        </p:txBody>
      </p:sp>
      <p:sp>
        <p:nvSpPr>
          <p:cNvPr id="3" name="Espace réservé du contenu 2">
            <a:extLst>
              <a:ext uri="{FF2B5EF4-FFF2-40B4-BE49-F238E27FC236}">
                <a16:creationId xmlns:a16="http://schemas.microsoft.com/office/drawing/2014/main" id="{81068248-5318-4EBA-A732-095BBEF7B9D7}"/>
              </a:ext>
            </a:extLst>
          </p:cNvPr>
          <p:cNvSpPr>
            <a:spLocks noGrp="1"/>
          </p:cNvSpPr>
          <p:nvPr>
            <p:ph sz="quarter" idx="10"/>
          </p:nvPr>
        </p:nvSpPr>
        <p:spPr/>
        <p:txBody>
          <a:bodyPr>
            <a:normAutofit/>
          </a:bodyPr>
          <a:lstStyle/>
          <a:p>
            <a:pPr marL="342900" indent="-342900" fontAlgn="ctr">
              <a:spcBef>
                <a:spcPts val="600"/>
              </a:spcBef>
              <a:spcAft>
                <a:spcPts val="0"/>
              </a:spcAft>
              <a:buClr>
                <a:srgbClr val="00B0F0"/>
              </a:buClr>
              <a:buFont typeface="Arial Black" panose="020B0A04020102020204" pitchFamily="34" charset="0"/>
              <a:buChar char="►"/>
            </a:pPr>
            <a:r>
              <a:rPr lang="en-US" sz="3600" dirty="0">
                <a:latin typeface="+mn-lt"/>
              </a:rPr>
              <a:t>The UIC FRMCS Programme started to deliver in 2015 the first User Requirements Specifications (URS) focusing mainly on rail communication needs as a basis for the development of the GSM-R successor. </a:t>
            </a:r>
          </a:p>
          <a:p>
            <a:pPr marL="342900" indent="-342900" fontAlgn="ctr">
              <a:spcBef>
                <a:spcPts val="600"/>
              </a:spcBef>
              <a:spcAft>
                <a:spcPts val="0"/>
              </a:spcAft>
              <a:buClr>
                <a:srgbClr val="00B0F0"/>
              </a:buClr>
              <a:buFont typeface="Arial Black" panose="020B0A04020102020204" pitchFamily="34" charset="0"/>
              <a:buChar char="►"/>
            </a:pPr>
            <a:endParaRPr lang="en-US" sz="3600" dirty="0">
              <a:latin typeface="+mn-lt"/>
            </a:endParaRPr>
          </a:p>
          <a:p>
            <a:pPr marL="342900" indent="-342900" fontAlgn="ctr">
              <a:spcBef>
                <a:spcPts val="600"/>
              </a:spcBef>
              <a:spcAft>
                <a:spcPts val="0"/>
              </a:spcAft>
              <a:buClr>
                <a:srgbClr val="00B0F0"/>
              </a:buClr>
              <a:buFont typeface="Arial Black" panose="020B0A04020102020204" pitchFamily="34" charset="0"/>
              <a:buChar char="►"/>
            </a:pPr>
            <a:r>
              <a:rPr lang="en-US" sz="3600" dirty="0">
                <a:latin typeface="+mn-lt"/>
              </a:rPr>
              <a:t>The UIC FRMCS 3GPP Task Force introduced FRMCS requirements based on version 4.0.0 of the URS into 3GPP standard, collected in 3GPP TR 22.889 from Release 15, then in 3GPP TR 22.989 (On-Network) and TR 22.990 (Off-Network) from Release 18 onwards.</a:t>
            </a:r>
            <a:endParaRPr lang="fr-FR" sz="3600" dirty="0">
              <a:latin typeface="+mn-lt"/>
            </a:endParaRPr>
          </a:p>
        </p:txBody>
      </p:sp>
      <p:pic>
        <p:nvPicPr>
          <p:cNvPr id="4" name="Image 3" descr="Une image contenant dessin&#10;&#10;Description générée automatiquement">
            <a:extLst>
              <a:ext uri="{FF2B5EF4-FFF2-40B4-BE49-F238E27FC236}">
                <a16:creationId xmlns:a16="http://schemas.microsoft.com/office/drawing/2014/main" id="{47008454-2E50-4131-89B4-E0A440799A7E}"/>
              </a:ext>
            </a:extLst>
          </p:cNvPr>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179513" y="12353925"/>
            <a:ext cx="3090382" cy="1039182"/>
          </a:xfrm>
          <a:prstGeom prst="rect">
            <a:avLst/>
          </a:prstGeom>
        </p:spPr>
      </p:pic>
      <p:sp>
        <p:nvSpPr>
          <p:cNvPr id="5" name="ZoneTexte 4">
            <a:extLst>
              <a:ext uri="{FF2B5EF4-FFF2-40B4-BE49-F238E27FC236}">
                <a16:creationId xmlns:a16="http://schemas.microsoft.com/office/drawing/2014/main" id="{CC5B6DD9-E1B9-4B70-8F92-D33F62A48931}"/>
              </a:ext>
            </a:extLst>
          </p:cNvPr>
          <p:cNvSpPr txBox="1"/>
          <p:nvPr/>
        </p:nvSpPr>
        <p:spPr>
          <a:xfrm>
            <a:off x="21297164" y="12577396"/>
            <a:ext cx="2948243" cy="769441"/>
          </a:xfrm>
          <a:prstGeom prst="rect">
            <a:avLst/>
          </a:prstGeom>
          <a:noFill/>
        </p:spPr>
        <p:txBody>
          <a:bodyPr wrap="none" rtlCol="0">
            <a:spAutoFit/>
          </a:bodyPr>
          <a:lstStyle/>
          <a:p>
            <a:r>
              <a:rPr lang="en-GB" sz="4400" dirty="0"/>
              <a:t>S1-220019</a:t>
            </a:r>
          </a:p>
        </p:txBody>
      </p:sp>
      <p:sp>
        <p:nvSpPr>
          <p:cNvPr id="7" name="ZoneTexte 6">
            <a:extLst>
              <a:ext uri="{FF2B5EF4-FFF2-40B4-BE49-F238E27FC236}">
                <a16:creationId xmlns:a16="http://schemas.microsoft.com/office/drawing/2014/main" id="{4BCA64E0-ED07-4C43-855A-347212142DD4}"/>
              </a:ext>
            </a:extLst>
          </p:cNvPr>
          <p:cNvSpPr txBox="1"/>
          <p:nvPr/>
        </p:nvSpPr>
        <p:spPr>
          <a:xfrm>
            <a:off x="9184671" y="12577395"/>
            <a:ext cx="6898042" cy="769441"/>
          </a:xfrm>
          <a:prstGeom prst="rect">
            <a:avLst/>
          </a:prstGeom>
          <a:noFill/>
        </p:spPr>
        <p:txBody>
          <a:bodyPr wrap="none" rtlCol="0">
            <a:spAutoFit/>
          </a:bodyPr>
          <a:lstStyle/>
          <a:p>
            <a:r>
              <a:rPr lang="en-GB" sz="4400" dirty="0"/>
              <a:t>SA1 Rel-19 FS_eFRMCS2</a:t>
            </a:r>
          </a:p>
        </p:txBody>
      </p:sp>
    </p:spTree>
    <p:extLst>
      <p:ext uri="{BB962C8B-B14F-4D97-AF65-F5344CB8AC3E}">
        <p14:creationId xmlns:p14="http://schemas.microsoft.com/office/powerpoint/2010/main" val="2258911559"/>
      </p:ext>
    </p:extLst>
  </p:cSld>
  <p:clrMapOvr>
    <a:masterClrMapping/>
  </p:clrMapOvr>
  <p:transition advClick="0">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0155647-6FC0-4C37-8EB6-235A5FDD3779}"/>
              </a:ext>
            </a:extLst>
          </p:cNvPr>
          <p:cNvSpPr>
            <a:spLocks noGrp="1"/>
          </p:cNvSpPr>
          <p:nvPr>
            <p:ph type="title"/>
          </p:nvPr>
        </p:nvSpPr>
        <p:spPr/>
        <p:txBody>
          <a:bodyPr/>
          <a:lstStyle/>
          <a:p>
            <a:r>
              <a:rPr lang="fr-FR" dirty="0"/>
              <a:t>Motivation</a:t>
            </a:r>
          </a:p>
        </p:txBody>
      </p:sp>
      <p:sp>
        <p:nvSpPr>
          <p:cNvPr id="3" name="Espace réservé du contenu 2">
            <a:extLst>
              <a:ext uri="{FF2B5EF4-FFF2-40B4-BE49-F238E27FC236}">
                <a16:creationId xmlns:a16="http://schemas.microsoft.com/office/drawing/2014/main" id="{81068248-5318-4EBA-A732-095BBEF7B9D7}"/>
              </a:ext>
            </a:extLst>
          </p:cNvPr>
          <p:cNvSpPr>
            <a:spLocks noGrp="1"/>
          </p:cNvSpPr>
          <p:nvPr>
            <p:ph sz="quarter" idx="10"/>
          </p:nvPr>
        </p:nvSpPr>
        <p:spPr/>
        <p:txBody>
          <a:bodyPr>
            <a:normAutofit lnSpcReduction="10000"/>
          </a:bodyPr>
          <a:lstStyle/>
          <a:p>
            <a:pPr marL="342900" indent="-342900" fontAlgn="ctr">
              <a:spcBef>
                <a:spcPts val="600"/>
              </a:spcBef>
              <a:spcAft>
                <a:spcPts val="0"/>
              </a:spcAft>
              <a:buClr>
                <a:srgbClr val="00B0F0"/>
              </a:buClr>
              <a:buFont typeface="Arial Black" panose="020B0A04020102020204" pitchFamily="34" charset="0"/>
              <a:buChar char="►"/>
            </a:pPr>
            <a:r>
              <a:rPr lang="en-GB" sz="3600" dirty="0">
                <a:latin typeface="+mn-lt"/>
              </a:rPr>
              <a:t>The UIC FRMCS programme releases stable draft specifications on a regular basis, including revision of the Functional Use Cases, as further steps in the evolution of the FRMCS specifications</a:t>
            </a:r>
          </a:p>
          <a:p>
            <a:pPr marL="342900" indent="-342900" fontAlgn="ctr">
              <a:spcBef>
                <a:spcPts val="600"/>
              </a:spcBef>
              <a:spcAft>
                <a:spcPts val="0"/>
              </a:spcAft>
              <a:buClr>
                <a:srgbClr val="00B0F0"/>
              </a:buClr>
              <a:buFont typeface="Arial Black" panose="020B0A04020102020204" pitchFamily="34" charset="0"/>
              <a:buChar char="►"/>
            </a:pPr>
            <a:endParaRPr lang="fr-FR" sz="3600" dirty="0">
              <a:latin typeface="+mn-lt"/>
            </a:endParaRPr>
          </a:p>
          <a:p>
            <a:pPr marL="342900" indent="-342900" fontAlgn="ctr">
              <a:spcBef>
                <a:spcPts val="600"/>
              </a:spcBef>
              <a:spcAft>
                <a:spcPts val="0"/>
              </a:spcAft>
              <a:buClr>
                <a:srgbClr val="00B0F0"/>
              </a:buClr>
              <a:buFont typeface="Arial Black" panose="020B0A04020102020204" pitchFamily="34" charset="0"/>
              <a:buChar char="►"/>
            </a:pPr>
            <a:r>
              <a:rPr lang="en-GB" sz="3600" dirty="0">
                <a:latin typeface="+mn-lt"/>
              </a:rPr>
              <a:t>The UIC FRMCS 3GPP Task Force is constantly analysing impact of newly released FRMCS specifications on existing use cases and requirements collected in TR 22.989 from Rel-18 onwards. The UIC FRMCS 3GPP Task Force analysis has concluded that refining existing use cases, defining new use cases, and deriving potential new requirements, will be necessary to align FRMCS specifications and 3GPP standards. </a:t>
            </a:r>
          </a:p>
          <a:p>
            <a:pPr marL="342900" indent="-342900" fontAlgn="ctr">
              <a:spcBef>
                <a:spcPts val="600"/>
              </a:spcBef>
              <a:spcAft>
                <a:spcPts val="0"/>
              </a:spcAft>
              <a:buClr>
                <a:srgbClr val="00B0F0"/>
              </a:buClr>
              <a:buFont typeface="Arial Black" panose="020B0A04020102020204" pitchFamily="34" charset="0"/>
              <a:buChar char="►"/>
            </a:pPr>
            <a:endParaRPr lang="en-GB" sz="3600" dirty="0">
              <a:latin typeface="+mn-lt"/>
            </a:endParaRPr>
          </a:p>
          <a:p>
            <a:pPr marL="342900" indent="-342900" fontAlgn="ctr">
              <a:spcBef>
                <a:spcPts val="600"/>
              </a:spcBef>
              <a:spcAft>
                <a:spcPts val="0"/>
              </a:spcAft>
              <a:buClr>
                <a:srgbClr val="00B0F0"/>
              </a:buClr>
              <a:buFont typeface="Arial Black" panose="020B0A04020102020204" pitchFamily="34" charset="0"/>
              <a:buChar char="►"/>
            </a:pPr>
            <a:r>
              <a:rPr lang="en-GB" sz="3600" dirty="0">
                <a:latin typeface="+mn-lt"/>
              </a:rPr>
              <a:t>The potential impact on normative work is estimated to be limited and much less compared to the study work.</a:t>
            </a:r>
          </a:p>
          <a:p>
            <a:pPr marL="342900" indent="-342900" fontAlgn="ctr">
              <a:spcBef>
                <a:spcPts val="600"/>
              </a:spcBef>
              <a:spcAft>
                <a:spcPts val="0"/>
              </a:spcAft>
              <a:buClr>
                <a:srgbClr val="00B0F0"/>
              </a:buClr>
              <a:buFont typeface="Arial Black" panose="020B0A04020102020204" pitchFamily="34" charset="0"/>
              <a:buChar char="►"/>
            </a:pPr>
            <a:endParaRPr lang="en-GB" sz="3600" dirty="0">
              <a:latin typeface="+mn-lt"/>
            </a:endParaRPr>
          </a:p>
          <a:p>
            <a:pPr marL="342900" indent="-342900" fontAlgn="ctr">
              <a:spcBef>
                <a:spcPts val="600"/>
              </a:spcBef>
              <a:spcAft>
                <a:spcPts val="0"/>
              </a:spcAft>
              <a:buClr>
                <a:srgbClr val="00B0F0"/>
              </a:buClr>
              <a:buFont typeface="Arial Black" panose="020B0A04020102020204" pitchFamily="34" charset="0"/>
              <a:buChar char="►"/>
            </a:pPr>
            <a:r>
              <a:rPr lang="en-GB" sz="3600" dirty="0">
                <a:latin typeface="+mn-lt"/>
              </a:rPr>
              <a:t>It is of most importance for the Rail community that specifications from different organisations (i.e., UIC, 3GPP and ETSI) are all aligned.</a:t>
            </a:r>
          </a:p>
          <a:p>
            <a:pPr fontAlgn="ctr">
              <a:spcBef>
                <a:spcPts val="600"/>
              </a:spcBef>
              <a:spcAft>
                <a:spcPts val="0"/>
              </a:spcAft>
              <a:buClr>
                <a:srgbClr val="00B0F0"/>
              </a:buClr>
            </a:pPr>
            <a:endParaRPr lang="en-GB" sz="3600" dirty="0">
              <a:latin typeface="+mn-lt"/>
            </a:endParaRPr>
          </a:p>
          <a:p>
            <a:pPr fontAlgn="ctr">
              <a:spcBef>
                <a:spcPts val="600"/>
              </a:spcBef>
              <a:spcAft>
                <a:spcPts val="0"/>
              </a:spcAft>
              <a:buClr>
                <a:srgbClr val="00B0F0"/>
              </a:buClr>
            </a:pPr>
            <a:r>
              <a:rPr lang="en-GB" sz="3600" dirty="0">
                <a:latin typeface="+mn-lt"/>
                <a:sym typeface="Wingdings" panose="05000000000000000000" pitchFamily="2" charset="2"/>
              </a:rPr>
              <a:t></a:t>
            </a:r>
            <a:r>
              <a:rPr lang="en-GB" sz="3600" dirty="0">
                <a:latin typeface="+mn-lt"/>
              </a:rPr>
              <a:t> UIC recommends </a:t>
            </a:r>
            <a:r>
              <a:rPr lang="en-US" sz="3600" dirty="0">
                <a:latin typeface="+mn-lt"/>
              </a:rPr>
              <a:t>that 3GPP SA1 should start a Study for effective alignment between our organization’s FRMCS specifications.</a:t>
            </a:r>
            <a:endParaRPr lang="fr-FR" sz="3600" dirty="0">
              <a:latin typeface="+mn-lt"/>
            </a:endParaRPr>
          </a:p>
        </p:txBody>
      </p:sp>
      <p:pic>
        <p:nvPicPr>
          <p:cNvPr id="4" name="Image 3" descr="Une image contenant dessin&#10;&#10;Description générée automatiquement">
            <a:extLst>
              <a:ext uri="{FF2B5EF4-FFF2-40B4-BE49-F238E27FC236}">
                <a16:creationId xmlns:a16="http://schemas.microsoft.com/office/drawing/2014/main" id="{47008454-2E50-4131-89B4-E0A440799A7E}"/>
              </a:ext>
            </a:extLst>
          </p:cNvPr>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179513" y="12353925"/>
            <a:ext cx="3090382" cy="1039182"/>
          </a:xfrm>
          <a:prstGeom prst="rect">
            <a:avLst/>
          </a:prstGeom>
        </p:spPr>
      </p:pic>
      <p:sp>
        <p:nvSpPr>
          <p:cNvPr id="6" name="ZoneTexte 5">
            <a:extLst>
              <a:ext uri="{FF2B5EF4-FFF2-40B4-BE49-F238E27FC236}">
                <a16:creationId xmlns:a16="http://schemas.microsoft.com/office/drawing/2014/main" id="{9AA3BEC3-9384-4BCF-927F-638F17A7C189}"/>
              </a:ext>
            </a:extLst>
          </p:cNvPr>
          <p:cNvSpPr txBox="1"/>
          <p:nvPr/>
        </p:nvSpPr>
        <p:spPr>
          <a:xfrm>
            <a:off x="9184671" y="12577395"/>
            <a:ext cx="6898042" cy="769441"/>
          </a:xfrm>
          <a:prstGeom prst="rect">
            <a:avLst/>
          </a:prstGeom>
          <a:noFill/>
        </p:spPr>
        <p:txBody>
          <a:bodyPr wrap="none" rtlCol="0">
            <a:spAutoFit/>
          </a:bodyPr>
          <a:lstStyle/>
          <a:p>
            <a:r>
              <a:rPr lang="en-GB" sz="4400" dirty="0"/>
              <a:t>SA1 Rel-19 FS_eFRMCS2</a:t>
            </a:r>
          </a:p>
        </p:txBody>
      </p:sp>
      <p:sp>
        <p:nvSpPr>
          <p:cNvPr id="7" name="ZoneTexte 6">
            <a:extLst>
              <a:ext uri="{FF2B5EF4-FFF2-40B4-BE49-F238E27FC236}">
                <a16:creationId xmlns:a16="http://schemas.microsoft.com/office/drawing/2014/main" id="{6F453CD7-2E6D-452E-9117-5CBF004134CF}"/>
              </a:ext>
            </a:extLst>
          </p:cNvPr>
          <p:cNvSpPr txBox="1"/>
          <p:nvPr/>
        </p:nvSpPr>
        <p:spPr>
          <a:xfrm>
            <a:off x="21297164" y="12577396"/>
            <a:ext cx="2948243" cy="769441"/>
          </a:xfrm>
          <a:prstGeom prst="rect">
            <a:avLst/>
          </a:prstGeom>
          <a:noFill/>
        </p:spPr>
        <p:txBody>
          <a:bodyPr wrap="none" rtlCol="0">
            <a:spAutoFit/>
          </a:bodyPr>
          <a:lstStyle/>
          <a:p>
            <a:r>
              <a:rPr lang="en-GB" sz="4400" dirty="0"/>
              <a:t>S1-220019</a:t>
            </a:r>
          </a:p>
        </p:txBody>
      </p:sp>
    </p:spTree>
    <p:extLst>
      <p:ext uri="{BB962C8B-B14F-4D97-AF65-F5344CB8AC3E}">
        <p14:creationId xmlns:p14="http://schemas.microsoft.com/office/powerpoint/2010/main" val="1375823337"/>
      </p:ext>
    </p:extLst>
  </p:cSld>
  <p:clrMapOvr>
    <a:masterClrMapping/>
  </p:clrMapOvr>
  <p:transition advClick="0">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0155647-6FC0-4C37-8EB6-235A5FDD3779}"/>
              </a:ext>
            </a:extLst>
          </p:cNvPr>
          <p:cNvSpPr>
            <a:spLocks noGrp="1"/>
          </p:cNvSpPr>
          <p:nvPr>
            <p:ph type="title"/>
          </p:nvPr>
        </p:nvSpPr>
        <p:spPr/>
        <p:txBody>
          <a:bodyPr/>
          <a:lstStyle/>
          <a:p>
            <a:r>
              <a:rPr lang="fr-FR" dirty="0"/>
              <a:t>SA1 Rel-19 SID Objectives</a:t>
            </a:r>
          </a:p>
        </p:txBody>
      </p:sp>
      <p:sp>
        <p:nvSpPr>
          <p:cNvPr id="3" name="Espace réservé du contenu 2">
            <a:extLst>
              <a:ext uri="{FF2B5EF4-FFF2-40B4-BE49-F238E27FC236}">
                <a16:creationId xmlns:a16="http://schemas.microsoft.com/office/drawing/2014/main" id="{81068248-5318-4EBA-A732-095BBEF7B9D7}"/>
              </a:ext>
            </a:extLst>
          </p:cNvPr>
          <p:cNvSpPr>
            <a:spLocks noGrp="1"/>
          </p:cNvSpPr>
          <p:nvPr>
            <p:ph sz="quarter" idx="10"/>
          </p:nvPr>
        </p:nvSpPr>
        <p:spPr/>
        <p:txBody>
          <a:bodyPr>
            <a:normAutofit fontScale="92500" lnSpcReduction="20000"/>
          </a:bodyPr>
          <a:lstStyle/>
          <a:p>
            <a:pPr marL="342900" indent="-342900" fontAlgn="ctr">
              <a:spcBef>
                <a:spcPts val="600"/>
              </a:spcBef>
              <a:spcAft>
                <a:spcPts val="0"/>
              </a:spcAft>
              <a:buClr>
                <a:srgbClr val="00B0F0"/>
              </a:buClr>
              <a:buFont typeface="Arial Black" panose="020B0A04020102020204" pitchFamily="34" charset="0"/>
              <a:buChar char="►"/>
            </a:pPr>
            <a:r>
              <a:rPr lang="en-US" sz="3600" dirty="0">
                <a:latin typeface="+mn-lt"/>
              </a:rPr>
              <a:t>To refine existing use cases coming from a gap analysis between the newly released FRMCS specifications and latest version of TR 22.989. 9 existing use cases have already been identified e.g.:</a:t>
            </a:r>
            <a:endParaRPr lang="fr-FR" sz="3600" dirty="0">
              <a:latin typeface="+mn-lt"/>
            </a:endParaRPr>
          </a:p>
          <a:p>
            <a:pPr marL="1257131" lvl="2" indent="-342900" fontAlgn="ctr">
              <a:spcBef>
                <a:spcPts val="600"/>
              </a:spcBef>
              <a:buClr>
                <a:srgbClr val="00B0F0"/>
              </a:buClr>
              <a:buFont typeface="Arial Black" panose="020B0A04020102020204" pitchFamily="34" charset="0"/>
              <a:buChar char="►"/>
            </a:pPr>
            <a:r>
              <a:rPr lang="en-US" sz="3200" dirty="0">
                <a:latin typeface="+mn-lt"/>
              </a:rPr>
              <a:t>Merging Railway Emergency Alerts</a:t>
            </a:r>
            <a:endParaRPr lang="en-GB" sz="3200" dirty="0">
              <a:latin typeface="+mn-lt"/>
            </a:endParaRPr>
          </a:p>
          <a:p>
            <a:pPr marL="1257131" lvl="2" indent="-342900" fontAlgn="ctr">
              <a:spcBef>
                <a:spcPts val="600"/>
              </a:spcBef>
              <a:buClr>
                <a:srgbClr val="00B0F0"/>
              </a:buClr>
              <a:buFont typeface="Arial Black" panose="020B0A04020102020204" pitchFamily="34" charset="0"/>
              <a:buChar char="►"/>
            </a:pPr>
            <a:r>
              <a:rPr lang="en-US" sz="3200" dirty="0">
                <a:latin typeface="+mn-lt"/>
              </a:rPr>
              <a:t>Railway Emergency Alert conditions</a:t>
            </a:r>
            <a:endParaRPr lang="en-GB" sz="3200" dirty="0">
              <a:latin typeface="+mn-lt"/>
            </a:endParaRPr>
          </a:p>
          <a:p>
            <a:pPr marL="1257131" lvl="2" indent="-342900" fontAlgn="ctr">
              <a:spcBef>
                <a:spcPts val="600"/>
              </a:spcBef>
              <a:buClr>
                <a:srgbClr val="00B0F0"/>
              </a:buClr>
              <a:buFont typeface="Arial Black" panose="020B0A04020102020204" pitchFamily="34" charset="0"/>
              <a:buChar char="►"/>
            </a:pPr>
            <a:r>
              <a:rPr lang="en-US" sz="3200" dirty="0">
                <a:latin typeface="+mn-lt"/>
              </a:rPr>
              <a:t>Multiple Railway Emergency Alerts</a:t>
            </a:r>
            <a:endParaRPr lang="en-GB" sz="3200" dirty="0">
              <a:latin typeface="+mn-lt"/>
            </a:endParaRPr>
          </a:p>
          <a:p>
            <a:pPr marL="1257131" lvl="2" indent="-342900" fontAlgn="ctr">
              <a:spcBef>
                <a:spcPts val="600"/>
              </a:spcBef>
              <a:buClr>
                <a:srgbClr val="00B0F0"/>
              </a:buClr>
              <a:buFont typeface="Arial Black" panose="020B0A04020102020204" pitchFamily="34" charset="0"/>
              <a:buChar char="►"/>
            </a:pPr>
            <a:r>
              <a:rPr lang="en-US" sz="3200" dirty="0">
                <a:latin typeface="+mn-lt"/>
              </a:rPr>
              <a:t>Terminate a Multi-train voice communication for drivers including ground user(s) communication </a:t>
            </a:r>
            <a:endParaRPr lang="en-GB" sz="3200" dirty="0">
              <a:latin typeface="+mn-lt"/>
            </a:endParaRPr>
          </a:p>
          <a:p>
            <a:pPr marL="1257131" lvl="2" indent="-342900" fontAlgn="ctr">
              <a:spcBef>
                <a:spcPts val="600"/>
              </a:spcBef>
              <a:buClr>
                <a:srgbClr val="00B0F0"/>
              </a:buClr>
              <a:buFont typeface="Arial Black" panose="020B0A04020102020204" pitchFamily="34" charset="0"/>
              <a:buChar char="►"/>
            </a:pPr>
            <a:r>
              <a:rPr lang="en-US" sz="3200" dirty="0">
                <a:latin typeface="+mn-lt"/>
              </a:rPr>
              <a:t>Priority List of simultaneous talkers</a:t>
            </a:r>
            <a:endParaRPr lang="en-GB" sz="3200" dirty="0">
              <a:latin typeface="+mn-lt"/>
            </a:endParaRPr>
          </a:p>
          <a:p>
            <a:pPr marL="1257131" lvl="2" indent="-342900" fontAlgn="ctr">
              <a:spcBef>
                <a:spcPts val="600"/>
              </a:spcBef>
              <a:buClr>
                <a:srgbClr val="00B0F0"/>
              </a:buClr>
              <a:buFont typeface="Arial Black" panose="020B0A04020102020204" pitchFamily="34" charset="0"/>
              <a:buChar char="►"/>
            </a:pPr>
            <a:r>
              <a:rPr lang="en-US" sz="3200" dirty="0">
                <a:latin typeface="+mn-lt"/>
              </a:rPr>
              <a:t>Location services related use cases e.g., some requirements are removed</a:t>
            </a:r>
            <a:endParaRPr lang="en-GB" sz="3200" dirty="0">
              <a:latin typeface="+mn-lt"/>
            </a:endParaRPr>
          </a:p>
          <a:p>
            <a:pPr marL="1257131" lvl="2" indent="-342900" fontAlgn="ctr">
              <a:spcBef>
                <a:spcPts val="600"/>
              </a:spcBef>
              <a:buClr>
                <a:srgbClr val="00B0F0"/>
              </a:buClr>
              <a:buFont typeface="Arial Black" panose="020B0A04020102020204" pitchFamily="34" charset="0"/>
              <a:buChar char="►"/>
            </a:pPr>
            <a:r>
              <a:rPr lang="en-US" sz="3200" dirty="0">
                <a:latin typeface="+mn-lt"/>
              </a:rPr>
              <a:t>Negotiation of priority level</a:t>
            </a:r>
            <a:endParaRPr lang="en-GB" sz="3200" dirty="0">
              <a:latin typeface="+mn-lt"/>
            </a:endParaRPr>
          </a:p>
          <a:p>
            <a:pPr marL="1257131" lvl="2" indent="-342900" fontAlgn="ctr">
              <a:spcBef>
                <a:spcPts val="600"/>
              </a:spcBef>
              <a:buClr>
                <a:srgbClr val="00B0F0"/>
              </a:buClr>
              <a:buFont typeface="Arial Black" panose="020B0A04020102020204" pitchFamily="34" charset="0"/>
              <a:buChar char="►"/>
            </a:pPr>
            <a:r>
              <a:rPr lang="en-US" sz="3200" dirty="0">
                <a:latin typeface="+mn-lt"/>
              </a:rPr>
              <a:t>Arbitration related use cases e.g., linked to Merging Railway Emergency Alerts</a:t>
            </a:r>
          </a:p>
          <a:p>
            <a:pPr marL="1257131" lvl="2" indent="-342900" fontAlgn="ctr">
              <a:spcBef>
                <a:spcPts val="600"/>
              </a:spcBef>
              <a:buClr>
                <a:srgbClr val="00B0F0"/>
              </a:buClr>
              <a:buFont typeface="Arial Black" panose="020B0A04020102020204" pitchFamily="34" charset="0"/>
              <a:buChar char="►"/>
            </a:pPr>
            <a:r>
              <a:rPr lang="en-US" sz="3200" dirty="0">
                <a:latin typeface="+mn-lt"/>
              </a:rPr>
              <a:t>Call forwarding and call transfer of MCPTT calls</a:t>
            </a:r>
          </a:p>
          <a:p>
            <a:pPr marL="1257131" lvl="2" indent="-342900" fontAlgn="ctr">
              <a:spcBef>
                <a:spcPts val="600"/>
              </a:spcBef>
              <a:buClr>
                <a:srgbClr val="00B0F0"/>
              </a:buClr>
              <a:buFont typeface="Arial Black" panose="020B0A04020102020204" pitchFamily="34" charset="0"/>
              <a:buChar char="►"/>
            </a:pPr>
            <a:endParaRPr lang="en-GB" sz="3200" dirty="0">
              <a:latin typeface="+mn-lt"/>
            </a:endParaRPr>
          </a:p>
          <a:p>
            <a:pPr marL="342900" indent="-342900" fontAlgn="ctr">
              <a:spcBef>
                <a:spcPts val="600"/>
              </a:spcBef>
              <a:spcAft>
                <a:spcPts val="0"/>
              </a:spcAft>
              <a:buClr>
                <a:srgbClr val="00B0F0"/>
              </a:buClr>
              <a:buFont typeface="Arial Black" panose="020B0A04020102020204" pitchFamily="34" charset="0"/>
              <a:buChar char="►"/>
            </a:pPr>
            <a:r>
              <a:rPr lang="en-US" sz="3600" dirty="0">
                <a:latin typeface="+mn-lt"/>
              </a:rPr>
              <a:t>To identify new use cases coming from a gap analysis between the newly released FRMCS specifications and latest version of TR 22.989. 4 new use cases have already been identified e.g.:</a:t>
            </a:r>
            <a:endParaRPr lang="fr-FR" sz="3600" dirty="0">
              <a:latin typeface="+mn-lt"/>
            </a:endParaRPr>
          </a:p>
          <a:p>
            <a:pPr marL="1257131" lvl="2" indent="-342900" fontAlgn="ctr">
              <a:spcBef>
                <a:spcPts val="600"/>
              </a:spcBef>
              <a:buClr>
                <a:srgbClr val="00B0F0"/>
              </a:buClr>
              <a:buFont typeface="Arial Black" panose="020B0A04020102020204" pitchFamily="34" charset="0"/>
              <a:buChar char="►"/>
            </a:pPr>
            <a:r>
              <a:rPr lang="en-US" sz="3200" dirty="0">
                <a:latin typeface="+mn-lt"/>
              </a:rPr>
              <a:t>Public train emergency communication related use cases</a:t>
            </a:r>
            <a:endParaRPr lang="en-GB" sz="3200" dirty="0">
              <a:latin typeface="+mn-lt"/>
            </a:endParaRPr>
          </a:p>
          <a:p>
            <a:pPr marL="1257131" lvl="2" indent="-342900" fontAlgn="ctr">
              <a:spcBef>
                <a:spcPts val="600"/>
              </a:spcBef>
              <a:buClr>
                <a:srgbClr val="00B0F0"/>
              </a:buClr>
              <a:buFont typeface="Arial Black" panose="020B0A04020102020204" pitchFamily="34" charset="0"/>
              <a:buChar char="►"/>
            </a:pPr>
            <a:r>
              <a:rPr lang="en-US" sz="3200" dirty="0">
                <a:latin typeface="+mn-lt"/>
              </a:rPr>
              <a:t>Railway staff emergency communication related use cases</a:t>
            </a:r>
            <a:endParaRPr lang="en-GB" sz="3200" dirty="0">
              <a:latin typeface="+mn-lt"/>
            </a:endParaRPr>
          </a:p>
          <a:p>
            <a:pPr marL="1257131" lvl="2" indent="-342900" fontAlgn="ctr">
              <a:spcBef>
                <a:spcPts val="600"/>
              </a:spcBef>
              <a:buClr>
                <a:srgbClr val="00B0F0"/>
              </a:buClr>
              <a:buFont typeface="Arial Black" panose="020B0A04020102020204" pitchFamily="34" charset="0"/>
              <a:buChar char="►"/>
            </a:pPr>
            <a:r>
              <a:rPr lang="en-US" sz="3200" dirty="0">
                <a:latin typeface="+mn-lt"/>
              </a:rPr>
              <a:t>Real Time Translation of speech data communication (i.e., user-to-user conversation) related use cases</a:t>
            </a:r>
            <a:endParaRPr lang="en-GB" sz="3200" dirty="0">
              <a:latin typeface="+mn-lt"/>
            </a:endParaRPr>
          </a:p>
          <a:p>
            <a:pPr marL="1257131" lvl="2" indent="-342900" fontAlgn="ctr">
              <a:spcBef>
                <a:spcPts val="600"/>
              </a:spcBef>
              <a:buClr>
                <a:srgbClr val="00B0F0"/>
              </a:buClr>
              <a:buFont typeface="Arial Black" panose="020B0A04020102020204" pitchFamily="34" charset="0"/>
              <a:buChar char="►"/>
            </a:pPr>
            <a:r>
              <a:rPr lang="en-US" sz="3200" dirty="0">
                <a:latin typeface="+mn-lt"/>
              </a:rPr>
              <a:t>Time Synchronisation related use cases</a:t>
            </a:r>
          </a:p>
          <a:p>
            <a:pPr marL="1257131" lvl="2" indent="-342900" fontAlgn="ctr">
              <a:spcBef>
                <a:spcPts val="600"/>
              </a:spcBef>
              <a:buClr>
                <a:srgbClr val="00B0F0"/>
              </a:buClr>
              <a:buFont typeface="Arial Black" panose="020B0A04020102020204" pitchFamily="34" charset="0"/>
              <a:buChar char="►"/>
            </a:pPr>
            <a:endParaRPr lang="en-GB" sz="3200" dirty="0">
              <a:latin typeface="+mn-lt"/>
            </a:endParaRPr>
          </a:p>
          <a:p>
            <a:pPr marL="342900" indent="-342900" fontAlgn="ctr">
              <a:spcBef>
                <a:spcPts val="600"/>
              </a:spcBef>
              <a:spcAft>
                <a:spcPts val="0"/>
              </a:spcAft>
              <a:buClr>
                <a:srgbClr val="00B0F0"/>
              </a:buClr>
              <a:buFont typeface="Arial Black" panose="020B0A04020102020204" pitchFamily="34" charset="0"/>
              <a:buChar char="►"/>
            </a:pPr>
            <a:r>
              <a:rPr lang="en-US" sz="3600" dirty="0">
                <a:latin typeface="+mn-lt"/>
              </a:rPr>
              <a:t>To derive new potential requirements to stage 1 TS (e.g., 5GS, MCX)</a:t>
            </a:r>
            <a:endParaRPr lang="fr-FR" sz="3600" dirty="0">
              <a:latin typeface="+mn-lt"/>
            </a:endParaRPr>
          </a:p>
        </p:txBody>
      </p:sp>
      <p:pic>
        <p:nvPicPr>
          <p:cNvPr id="4" name="Image 3" descr="Une image contenant dessin&#10;&#10;Description générée automatiquement">
            <a:extLst>
              <a:ext uri="{FF2B5EF4-FFF2-40B4-BE49-F238E27FC236}">
                <a16:creationId xmlns:a16="http://schemas.microsoft.com/office/drawing/2014/main" id="{47008454-2E50-4131-89B4-E0A440799A7E}"/>
              </a:ext>
            </a:extLst>
          </p:cNvPr>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179513" y="12353925"/>
            <a:ext cx="3090382" cy="1039182"/>
          </a:xfrm>
          <a:prstGeom prst="rect">
            <a:avLst/>
          </a:prstGeom>
        </p:spPr>
      </p:pic>
      <p:sp>
        <p:nvSpPr>
          <p:cNvPr id="6" name="ZoneTexte 5">
            <a:extLst>
              <a:ext uri="{FF2B5EF4-FFF2-40B4-BE49-F238E27FC236}">
                <a16:creationId xmlns:a16="http://schemas.microsoft.com/office/drawing/2014/main" id="{83E024CB-A68E-4B26-B575-8CB0F3BD21BF}"/>
              </a:ext>
            </a:extLst>
          </p:cNvPr>
          <p:cNvSpPr txBox="1"/>
          <p:nvPr/>
        </p:nvSpPr>
        <p:spPr>
          <a:xfrm>
            <a:off x="9184671" y="12577395"/>
            <a:ext cx="6898042" cy="769441"/>
          </a:xfrm>
          <a:prstGeom prst="rect">
            <a:avLst/>
          </a:prstGeom>
          <a:noFill/>
        </p:spPr>
        <p:txBody>
          <a:bodyPr wrap="none" rtlCol="0">
            <a:spAutoFit/>
          </a:bodyPr>
          <a:lstStyle/>
          <a:p>
            <a:r>
              <a:rPr lang="en-GB" sz="4400" dirty="0"/>
              <a:t>SA1 Rel-19 FS_eFRMCS2</a:t>
            </a:r>
          </a:p>
        </p:txBody>
      </p:sp>
      <p:sp>
        <p:nvSpPr>
          <p:cNvPr id="7" name="ZoneTexte 6">
            <a:extLst>
              <a:ext uri="{FF2B5EF4-FFF2-40B4-BE49-F238E27FC236}">
                <a16:creationId xmlns:a16="http://schemas.microsoft.com/office/drawing/2014/main" id="{B72053C7-846E-4A6F-B261-B492CFB6EB37}"/>
              </a:ext>
            </a:extLst>
          </p:cNvPr>
          <p:cNvSpPr txBox="1"/>
          <p:nvPr/>
        </p:nvSpPr>
        <p:spPr>
          <a:xfrm>
            <a:off x="21297164" y="12577396"/>
            <a:ext cx="2948243" cy="769441"/>
          </a:xfrm>
          <a:prstGeom prst="rect">
            <a:avLst/>
          </a:prstGeom>
          <a:noFill/>
        </p:spPr>
        <p:txBody>
          <a:bodyPr wrap="none" rtlCol="0">
            <a:spAutoFit/>
          </a:bodyPr>
          <a:lstStyle/>
          <a:p>
            <a:r>
              <a:rPr lang="en-GB" sz="4400" dirty="0"/>
              <a:t>S1-220019</a:t>
            </a:r>
          </a:p>
        </p:txBody>
      </p:sp>
    </p:spTree>
    <p:extLst>
      <p:ext uri="{BB962C8B-B14F-4D97-AF65-F5344CB8AC3E}">
        <p14:creationId xmlns:p14="http://schemas.microsoft.com/office/powerpoint/2010/main" val="1658095899"/>
      </p:ext>
    </p:extLst>
  </p:cSld>
  <p:clrMapOvr>
    <a:masterClrMapping/>
  </p:clrMapOvr>
  <p:transition advClick="0">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DC2C5DE-332A-4450-AEFD-8B2DE7357B07}"/>
              </a:ext>
            </a:extLst>
          </p:cNvPr>
          <p:cNvSpPr/>
          <p:nvPr/>
        </p:nvSpPr>
        <p:spPr>
          <a:xfrm>
            <a:off x="6358284" y="1347889"/>
            <a:ext cx="10687541" cy="923330"/>
          </a:xfrm>
          <a:prstGeom prst="rect">
            <a:avLst/>
          </a:prstGeom>
        </p:spPr>
        <p:txBody>
          <a:bodyPr wrap="none">
            <a:spAutoFit/>
          </a:bodyPr>
          <a:lstStyle/>
          <a:p>
            <a:r>
              <a:rPr lang="en-GB" sz="5400" dirty="0">
                <a:solidFill>
                  <a:srgbClr val="00B050"/>
                </a:solidFill>
              </a:rPr>
              <a:t>Thanks to all contributors in 3GPP</a:t>
            </a:r>
            <a:endParaRPr lang="fr-FR" sz="5400" dirty="0"/>
          </a:p>
        </p:txBody>
      </p:sp>
    </p:spTree>
    <p:extLst>
      <p:ext uri="{BB962C8B-B14F-4D97-AF65-F5344CB8AC3E}">
        <p14:creationId xmlns:p14="http://schemas.microsoft.com/office/powerpoint/2010/main" val="3375137446"/>
      </p:ext>
    </p:extLst>
  </p:cSld>
  <p:clrMapOvr>
    <a:masterClrMapping/>
  </p:clrMapOvr>
  <p:transition advClick="0">
    <p:fade/>
  </p:transition>
</p:sld>
</file>

<file path=ppt/theme/theme1.xml><?xml version="1.0" encoding="utf-8"?>
<a:theme xmlns:a="http://schemas.openxmlformats.org/drawingml/2006/main" name="UIC_Powerpoint_presentation_2019_16-9">
  <a:themeElements>
    <a:clrScheme name="UIC light">
      <a:dk1>
        <a:srgbClr val="4E5759"/>
      </a:dk1>
      <a:lt1>
        <a:srgbClr val="8EB6C9"/>
      </a:lt1>
      <a:dk2>
        <a:srgbClr val="4E5759"/>
      </a:dk2>
      <a:lt2>
        <a:srgbClr val="FFFFFF"/>
      </a:lt2>
      <a:accent1>
        <a:srgbClr val="0090D4"/>
      </a:accent1>
      <a:accent2>
        <a:srgbClr val="62B576"/>
      </a:accent2>
      <a:accent3>
        <a:srgbClr val="8EB6C9"/>
      </a:accent3>
      <a:accent4>
        <a:srgbClr val="B34E1E"/>
      </a:accent4>
      <a:accent5>
        <a:srgbClr val="485054"/>
      </a:accent5>
      <a:accent6>
        <a:srgbClr val="A0B2BA"/>
      </a:accent6>
      <a:hlink>
        <a:srgbClr val="00B0F0"/>
      </a:hlink>
      <a:folHlink>
        <a:srgbClr val="00B0F0"/>
      </a:folHlink>
    </a:clrScheme>
    <a:fontScheme name="Arial Black-Arial">
      <a:majorFont>
        <a:latin typeface="Arial Black"/>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ésentation2" id="{3CC90CAB-0E78-4CD2-8DB0-39AACADB949B}" vid="{F19B47D8-DEAB-4AA1-920F-F86453CC6EE9}"/>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80DF9F3140480C44A0E0FCF3B84701E5" ma:contentTypeVersion="4" ma:contentTypeDescription="Crée un document." ma:contentTypeScope="" ma:versionID="97904a41a7316a84072ca2d6e80009bb">
  <xsd:schema xmlns:xsd="http://www.w3.org/2001/XMLSchema" xmlns:xs="http://www.w3.org/2001/XMLSchema" xmlns:p="http://schemas.microsoft.com/office/2006/metadata/properties" xmlns:ns2="3e43af98-a00c-4ff3-bcff-cf714e4b2bc1" targetNamespace="http://schemas.microsoft.com/office/2006/metadata/properties" ma:root="true" ma:fieldsID="553d9bc2ebcd2fbfbd844f631eee3e8e" ns2:_="">
    <xsd:import namespace="3e43af98-a00c-4ff3-bcff-cf714e4b2bc1"/>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e43af98-a00c-4ff3-bcff-cf714e4b2bc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AD3D90FE-D94F-47BB-A581-0EB40057E17A}">
  <ds:schemaRefs>
    <ds:schemaRef ds:uri="http://schemas.microsoft.com/sharepoint/v3/contenttype/forms"/>
  </ds:schemaRefs>
</ds:datastoreItem>
</file>

<file path=customXml/itemProps2.xml><?xml version="1.0" encoding="utf-8"?>
<ds:datastoreItem xmlns:ds="http://schemas.openxmlformats.org/officeDocument/2006/customXml" ds:itemID="{884CC9E6-45EA-4F8B-BDA5-372BC092A0A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3e43af98-a00c-4ff3-bcff-cf714e4b2bc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A50314A3-EC4D-4DAD-B548-59BFAAA7AA50}">
  <ds:schemaRefs>
    <ds:schemaRef ds:uri="http://schemas.microsoft.com/office/2006/metadata/properties"/>
    <ds:schemaRef ds:uri="http://www.w3.org/XML/1998/namespace"/>
    <ds:schemaRef ds:uri="http://purl.org/dc/elements/1.1/"/>
    <ds:schemaRef ds:uri="http://purl.org/dc/terms/"/>
    <ds:schemaRef ds:uri="4aeb340e-ba12-4430-9954-9aa317267879"/>
    <ds:schemaRef ds:uri="http://schemas.openxmlformats.org/package/2006/metadata/core-properties"/>
    <ds:schemaRef ds:uri="http://schemas.microsoft.com/office/2006/documentManagement/types"/>
    <ds:schemaRef ds:uri="http://schemas.microsoft.com/office/infopath/2007/PartnerControls"/>
    <ds:schemaRef ds:uri="50b1dda2-a3f3-42b7-8e52-e9d68d7ff411"/>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UIC_Powerpoint_presentation_2020_16-9 (7)</Template>
  <TotalTime>237</TotalTime>
  <Words>515</Words>
  <Application>Microsoft Office PowerPoint</Application>
  <PresentationFormat>Personnalisé</PresentationFormat>
  <Paragraphs>47</Paragraphs>
  <Slides>5</Slides>
  <Notes>0</Notes>
  <HiddenSlides>0</HiddenSlides>
  <MMClips>0</MMClips>
  <ScaleCrop>false</ScaleCrop>
  <HeadingPairs>
    <vt:vector size="6" baseType="variant">
      <vt:variant>
        <vt:lpstr>Polices utilisées</vt:lpstr>
      </vt:variant>
      <vt:variant>
        <vt:i4>6</vt:i4>
      </vt:variant>
      <vt:variant>
        <vt:lpstr>Thème</vt:lpstr>
      </vt:variant>
      <vt:variant>
        <vt:i4>1</vt:i4>
      </vt:variant>
      <vt:variant>
        <vt:lpstr>Titres des diapositives</vt:lpstr>
      </vt:variant>
      <vt:variant>
        <vt:i4>5</vt:i4>
      </vt:variant>
    </vt:vector>
  </HeadingPairs>
  <TitlesOfParts>
    <vt:vector size="12" baseType="lpstr">
      <vt:lpstr>Arial</vt:lpstr>
      <vt:lpstr>Arial Black</vt:lpstr>
      <vt:lpstr>Calibri</vt:lpstr>
      <vt:lpstr>Raleway</vt:lpstr>
      <vt:lpstr>Raleway Light</vt:lpstr>
      <vt:lpstr>Wingdings</vt:lpstr>
      <vt:lpstr>UIC_Powerpoint_presentation_2019_16-9</vt:lpstr>
      <vt:lpstr>3GPP TSG-SA WG1 Meeting #97-e  S1-220019  E-meeting, 14-24 Feb 2022</vt:lpstr>
      <vt:lpstr>Background</vt:lpstr>
      <vt:lpstr>Motivation</vt:lpstr>
      <vt:lpstr>SA1 Rel-19 SID Objectives</vt:lpstr>
      <vt:lpstr>Présentation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Gach Guillaume</dc:creator>
  <cp:lastModifiedBy>Gach guillAume</cp:lastModifiedBy>
  <cp:revision>84</cp:revision>
  <dcterms:created xsi:type="dcterms:W3CDTF">2022-01-11T14:02:51Z</dcterms:created>
  <dcterms:modified xsi:type="dcterms:W3CDTF">2022-02-04T13:36:20Z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0x01010080DF9F3140480C44A0E0FCF3B84701E5</vt:lpwstr>
  </property>
</Properties>
</file>