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0" d="100"/>
          <a:sy n="110" d="100"/>
        </p:scale>
        <p:origin x="159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AMMT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AI/ML Model Transfer in 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Jia</a:t>
            </a:r>
            <a:r>
              <a:rPr lang="en-US" dirty="0"/>
              <a:t> SHEN</a:t>
            </a:r>
          </a:p>
          <a:p>
            <a:r>
              <a:rPr lang="en-US" dirty="0"/>
              <a:t>OPPO</a:t>
            </a:r>
          </a:p>
          <a:p>
            <a:r>
              <a:rPr lang="en-US" dirty="0"/>
              <a:t>AMMT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</a:t>
            </a:r>
            <a:r>
              <a:rPr lang="en-US" altLang="zh-CN" b="1" dirty="0"/>
              <a:t>4226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6617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#96-e</a:t>
            </a:r>
          </a:p>
          <a:p>
            <a:r>
              <a:rPr lang="en-GB" altLang="zh-CN" sz="1200" b="1" dirty="0"/>
              <a:t>Electronic Meeting, 08 – 18 Nov 2021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196753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Progress made at this meeting</a:t>
            </a:r>
          </a:p>
          <a:p>
            <a:pPr lvl="2">
              <a:defRPr/>
            </a:pPr>
            <a:r>
              <a:rPr lang="en-US" altLang="zh-CN" dirty="0"/>
              <a:t>Update/correct requirements, e.g. Federated Learning, charging requirement, </a:t>
            </a:r>
            <a:r>
              <a:rPr lang="en-GB" altLang="zh-CN" dirty="0"/>
              <a:t>network condition change per UE</a:t>
            </a:r>
            <a:r>
              <a:rPr lang="en-US" altLang="zh-CN" dirty="0"/>
              <a:t>.</a:t>
            </a:r>
          </a:p>
          <a:p>
            <a:pPr lvl="2">
              <a:defRPr/>
            </a:pPr>
            <a:r>
              <a:rPr lang="en-GB" altLang="zh-CN" dirty="0"/>
              <a:t>Adding definition of terminology for AMMT</a:t>
            </a:r>
            <a:r>
              <a:rPr lang="en-US" altLang="zh-CN" dirty="0"/>
              <a:t>.</a:t>
            </a:r>
          </a:p>
          <a:p>
            <a:pPr>
              <a:defRPr/>
            </a:pPr>
            <a:r>
              <a:rPr lang="en-GB" altLang="zh-CN" dirty="0"/>
              <a:t>Work/Study Item Completion: 100%</a:t>
            </a:r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/>
              <a:t>None</a:t>
            </a:r>
            <a:endParaRPr lang="en-GB" altLang="zh-CN" sz="1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lvl="1">
              <a:defRPr/>
            </a:pPr>
            <a:r>
              <a:rPr lang="en-GB" altLang="zh-CN" dirty="0"/>
              <a:t>None</a:t>
            </a:r>
          </a:p>
          <a:p>
            <a:pPr>
              <a:defRPr/>
            </a:pPr>
            <a:endParaRPr lang="en-GB" altLang="zh-CN" dirty="0">
              <a:ea typeface="宋体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AMMT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approval: SA#94 (12/2021)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SA1#94-e</a:t>
            </a:r>
          </a:p>
          <a:p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S1-211365 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SA1#94e (05/2021): 0%</a:t>
            </a:r>
          </a:p>
          <a:p>
            <a:pPr lvl="1">
              <a:defRPr/>
            </a:pPr>
            <a:r>
              <a:rPr lang="en-GB" altLang="zh-CN" sz="2000" dirty="0"/>
              <a:t>SA1#95e (08/2021): 80%</a:t>
            </a:r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2797</TotalTime>
  <Words>149</Words>
  <Application>Microsoft Office PowerPoint</Application>
  <PresentationFormat>全屏显示(4:3)</PresentationFormat>
  <Paragraphs>40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Bookman Old Style</vt:lpstr>
      <vt:lpstr>Times New Roman</vt:lpstr>
      <vt:lpstr>Blank Presentation</vt:lpstr>
      <vt:lpstr>AMMT Status Update AI/ML Model Transfer in 5GS</vt:lpstr>
      <vt:lpstr>AMMT Progress</vt:lpstr>
      <vt:lpstr>AMMT Planning</vt:lpstr>
      <vt:lpstr>AMMT Completion Date</vt:lpstr>
      <vt:lpstr>AMMT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沈嘉(James)</cp:lastModifiedBy>
  <cp:revision>361</cp:revision>
  <cp:lastPrinted>2000-01-14T10:02:55Z</cp:lastPrinted>
  <dcterms:created xsi:type="dcterms:W3CDTF">1999-11-22T09:19:47Z</dcterms:created>
  <dcterms:modified xsi:type="dcterms:W3CDTF">2021-11-19T11:26:36Z</dcterms:modified>
  <cp:category>Presentation</cp:category>
</cp:coreProperties>
</file>