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2" r:id="rId1"/>
    <p:sldMasterId id="2147483699" r:id="rId2"/>
    <p:sldMasterId id="2147483709" r:id="rId3"/>
    <p:sldMasterId id="2147483695" r:id="rId4"/>
  </p:sldMasterIdLst>
  <p:notesMasterIdLst>
    <p:notesMasterId r:id="rId14"/>
  </p:notesMasterIdLst>
  <p:handoutMasterIdLst>
    <p:handoutMasterId r:id="rId15"/>
  </p:handoutMasterIdLst>
  <p:sldIdLst>
    <p:sldId id="409" r:id="rId5"/>
    <p:sldId id="783" r:id="rId6"/>
    <p:sldId id="797" r:id="rId7"/>
    <p:sldId id="798" r:id="rId8"/>
    <p:sldId id="799" r:id="rId9"/>
    <p:sldId id="800" r:id="rId10"/>
    <p:sldId id="801" r:id="rId11"/>
    <p:sldId id="802" r:id="rId12"/>
    <p:sldId id="796"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临时模板" id="{F3CFECCF-58A6-4080-8890-114E57A8C678}">
          <p14:sldIdLst>
            <p14:sldId id="409"/>
            <p14:sldId id="783"/>
            <p14:sldId id="797"/>
            <p14:sldId id="798"/>
            <p14:sldId id="799"/>
            <p14:sldId id="800"/>
            <p14:sldId id="801"/>
            <p14:sldId id="802"/>
            <p14:sldId id="796"/>
          </p14:sldIdLst>
        </p14:section>
      </p14:sectionLst>
    </p:ext>
    <p:ext uri="{EFAFB233-063F-42B5-8137-9DF3F51BA10A}">
      <p15:sldGuideLst xmlns:p15="http://schemas.microsoft.com/office/powerpoint/2012/main" xmlns="">
        <p15:guide id="1" orient="horz" pos="1094" userDrawn="1">
          <p15:clr>
            <a:srgbClr val="A4A3A4"/>
          </p15:clr>
        </p15:guide>
        <p15:guide id="2" pos="4747" userDrawn="1">
          <p15:clr>
            <a:srgbClr val="A4A3A4"/>
          </p15:clr>
        </p15:guide>
        <p15:guide id="3" userDrawn="1">
          <p15:clr>
            <a:srgbClr val="A4A3A4"/>
          </p15:clr>
        </p15:guide>
        <p15:guide id="4" pos="9505" userDrawn="1">
          <p15:clr>
            <a:srgbClr val="A4A3A4"/>
          </p15:clr>
        </p15:guide>
        <p15:guide id="9" orient="horz" pos="187" userDrawn="1">
          <p15:clr>
            <a:srgbClr val="A4A3A4"/>
          </p15:clr>
        </p15:guide>
        <p15:guide id="10" pos="7378" userDrawn="1">
          <p15:clr>
            <a:srgbClr val="A4A3A4"/>
          </p15:clr>
        </p15:guide>
        <p15:guide id="11" orient="horz" pos="2115" userDrawn="1">
          <p15:clr>
            <a:srgbClr val="A4A3A4"/>
          </p15:clr>
        </p15:guide>
        <p15:guide id="12" orient="horz" pos="1502" userDrawn="1">
          <p15:clr>
            <a:srgbClr val="A4A3A4"/>
          </p15:clr>
        </p15:guide>
        <p15:guide id="13" orient="horz" pos="4156" userDrawn="1">
          <p15:clr>
            <a:srgbClr val="A4A3A4"/>
          </p15:clr>
        </p15:guide>
        <p15:guide id="14" orient="horz" pos="459" userDrawn="1">
          <p15:clr>
            <a:srgbClr val="A4A3A4"/>
          </p15:clr>
        </p15:guide>
        <p15:guide id="15" pos="3840" userDrawn="1">
          <p15:clr>
            <a:srgbClr val="A4A3A4"/>
          </p15:clr>
        </p15:guide>
        <p15:guide id="16" pos="461" userDrawn="1">
          <p15:clr>
            <a:srgbClr val="A4A3A4"/>
          </p15:clr>
        </p15:guide>
        <p15:guide id="18" pos="2933"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043B90"/>
    <a:srgbClr val="10CF9B"/>
    <a:srgbClr val="307FF9"/>
    <a:srgbClr val="002C98"/>
    <a:srgbClr val="FF4847"/>
    <a:srgbClr val="F1800F"/>
    <a:srgbClr val="0F6FC6"/>
    <a:srgbClr val="263D78"/>
    <a:srgbClr val="009D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053" autoAdjust="0"/>
    <p:restoredTop sz="83057" autoAdjust="0"/>
  </p:normalViewPr>
  <p:slideViewPr>
    <p:cSldViewPr snapToGrid="0">
      <p:cViewPr varScale="1">
        <p:scale>
          <a:sx n="58" d="100"/>
          <a:sy n="58" d="100"/>
        </p:scale>
        <p:origin x="-936" y="-282"/>
      </p:cViewPr>
      <p:guideLst>
        <p:guide orient="horz" pos="1094"/>
        <p:guide orient="horz" pos="187"/>
        <p:guide orient="horz" pos="2115"/>
        <p:guide orient="horz" pos="1502"/>
        <p:guide orient="horz" pos="4156"/>
        <p:guide orient="horz" pos="459"/>
        <p:guide pos="4747"/>
        <p:guide/>
        <p:guide pos="9505"/>
        <p:guide pos="7378"/>
        <p:guide pos="3840"/>
        <p:guide pos="461"/>
        <p:guide pos="2933"/>
      </p:guideLst>
    </p:cSldViewPr>
  </p:slideViewPr>
  <p:outlineViewPr>
    <p:cViewPr>
      <p:scale>
        <a:sx n="100" d="100"/>
        <a:sy n="100" d="100"/>
      </p:scale>
      <p:origin x="0" y="-3700"/>
    </p:cViewPr>
  </p:outlineViewPr>
  <p:notesTextViewPr>
    <p:cViewPr>
      <p:scale>
        <a:sx n="1" d="1"/>
        <a:sy n="1" d="1"/>
      </p:scale>
      <p:origin x="0" y="0"/>
    </p:cViewPr>
  </p:notesTextViewPr>
  <p:sorterViewPr>
    <p:cViewPr>
      <p:scale>
        <a:sx n="125" d="100"/>
        <a:sy n="125" d="100"/>
      </p:scale>
      <p:origin x="0" y="-354"/>
    </p:cViewPr>
  </p:sorterViewPr>
  <p:notesViewPr>
    <p:cSldViewPr snapToGrid="0">
      <p:cViewPr varScale="1">
        <p:scale>
          <a:sx n="55" d="100"/>
          <a:sy n="55" d="100"/>
        </p:scale>
        <p:origin x="227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C9DDEC9D-B74C-40F3-A6AB-21A0CE1A59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FCF6C6BB-1A4E-4830-92E3-CFF9ADE897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4835E0C-1C2A-4EFB-8694-835BF9833073}" type="datetimeFigureOut">
              <a:rPr lang="zh-CN" altLang="en-US" smtClean="0"/>
              <a:t>2021/10/29</a:t>
            </a:fld>
            <a:endParaRPr lang="zh-CN" altLang="en-US"/>
          </a:p>
        </p:txBody>
      </p:sp>
      <p:sp>
        <p:nvSpPr>
          <p:cNvPr id="4" name="页脚占位符 3">
            <a:extLst>
              <a:ext uri="{FF2B5EF4-FFF2-40B4-BE49-F238E27FC236}">
                <a16:creationId xmlns:a16="http://schemas.microsoft.com/office/drawing/2014/main" xmlns="" id="{D595FC1C-4AC8-4B1D-80A4-2FBC22FB2A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141EF619-9848-4A73-96EF-2CE5C47A15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D914F1-5D00-4342-AF8E-91D58BD65E05}" type="slidenum">
              <a:rPr lang="zh-CN" altLang="en-US" smtClean="0"/>
              <a:t>‹#›</a:t>
            </a:fld>
            <a:endParaRPr lang="zh-CN" altLang="en-US"/>
          </a:p>
        </p:txBody>
      </p:sp>
    </p:spTree>
    <p:extLst>
      <p:ext uri="{BB962C8B-B14F-4D97-AF65-F5344CB8AC3E}">
        <p14:creationId xmlns:p14="http://schemas.microsoft.com/office/powerpoint/2010/main" val="252449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73AEC0AB-32E5-4E0B-B4C8-5381BCFB7C16}" type="datetimeFigureOut">
              <a:rPr lang="zh-CN" altLang="en-US" smtClean="0"/>
              <a:pPr/>
              <a:t>2021/10/29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ACECED10-7185-415F-BAC3-7293EF3758BC}" type="slidenum">
              <a:rPr lang="zh-CN" altLang="en-US" smtClean="0"/>
              <a:pPr/>
              <a:t>‹#›</a:t>
            </a:fld>
            <a:endParaRPr lang="zh-CN" altLang="en-US" dirty="0"/>
          </a:p>
        </p:txBody>
      </p:sp>
    </p:spTree>
    <p:extLst>
      <p:ext uri="{BB962C8B-B14F-4D97-AF65-F5344CB8AC3E}">
        <p14:creationId xmlns:p14="http://schemas.microsoft.com/office/powerpoint/2010/main" val="4236133927"/>
      </p:ext>
    </p:extLst>
  </p:cSld>
  <p:clrMap bg1="lt1" tx1="dk1" bg2="lt2" tx2="dk2" accent1="accent1" accent2="accent2" accent3="accent3" accent4="accent4" accent5="accent5" accent6="accent6" hlink="hlink" folHlink="folHlink"/>
  <p:notesStyle>
    <a:lvl1pPr marL="0"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151"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304"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456"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608"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5762" algn="l" defTabSz="914304" rtl="0" eaLnBrk="1" latinLnBrk="0" hangingPunct="1">
      <a:defRPr sz="1200" kern="1200">
        <a:solidFill>
          <a:schemeClr val="tx1"/>
        </a:solidFill>
        <a:latin typeface="+mn-lt"/>
        <a:ea typeface="+mn-ea"/>
        <a:cs typeface="+mn-cs"/>
      </a:defRPr>
    </a:lvl6pPr>
    <a:lvl7pPr marL="2742913" algn="l" defTabSz="914304" rtl="0" eaLnBrk="1" latinLnBrk="0" hangingPunct="1">
      <a:defRPr sz="1200" kern="1200">
        <a:solidFill>
          <a:schemeClr val="tx1"/>
        </a:solidFill>
        <a:latin typeface="+mn-lt"/>
        <a:ea typeface="+mn-ea"/>
        <a:cs typeface="+mn-cs"/>
      </a:defRPr>
    </a:lvl7pPr>
    <a:lvl8pPr marL="3200064" algn="l" defTabSz="914304" rtl="0" eaLnBrk="1" latinLnBrk="0" hangingPunct="1">
      <a:defRPr sz="1200" kern="1200">
        <a:solidFill>
          <a:schemeClr val="tx1"/>
        </a:solidFill>
        <a:latin typeface="+mn-lt"/>
        <a:ea typeface="+mn-ea"/>
        <a:cs typeface="+mn-cs"/>
      </a:defRPr>
    </a:lvl8pPr>
    <a:lvl9pPr marL="3657215" algn="l" defTabSz="91430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CECED10-7185-415F-BAC3-7293EF3758BC}" type="slidenum">
              <a:rPr lang="zh-CN" altLang="en-US" smtClean="0"/>
              <a:pPr/>
              <a:t>2</a:t>
            </a:fld>
            <a:endParaRPr lang="zh-CN" altLang="en-US" dirty="0"/>
          </a:p>
        </p:txBody>
      </p:sp>
    </p:spTree>
    <p:extLst>
      <p:ext uri="{BB962C8B-B14F-4D97-AF65-F5344CB8AC3E}">
        <p14:creationId xmlns:p14="http://schemas.microsoft.com/office/powerpoint/2010/main" val="1817674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hangingPunct="0"/>
            <a:r>
              <a:rPr lang="en-GB" altLang="zh-CN" dirty="0" smtClean="0"/>
              <a:t>Even though many satellite operators would like satellites to support 5G NR access, it is not possible to deploy </a:t>
            </a:r>
            <a:r>
              <a:rPr lang="en-GB" altLang="zh-CN" dirty="0" err="1" smtClean="0"/>
              <a:t>eough</a:t>
            </a:r>
            <a:r>
              <a:rPr lang="en-GB" altLang="zh-CN" dirty="0" smtClean="0"/>
              <a:t> satellites to provide full 5G coverage over the earth for quite a long time, especially considering there are already legacy satellite systems in the world which are non-3GPP systems, e.g., DVB, etc. </a:t>
            </a:r>
            <a:endParaRPr lang="zh-CN" altLang="zh-CN" dirty="0" smtClean="0"/>
          </a:p>
          <a:p>
            <a:r>
              <a:rPr lang="en-GB" altLang="zh-CN" dirty="0" smtClean="0"/>
              <a:t>Therefore, </a:t>
            </a:r>
            <a:endParaRPr lang="zh-CN" altLang="en-US" dirty="0"/>
          </a:p>
        </p:txBody>
      </p:sp>
      <p:sp>
        <p:nvSpPr>
          <p:cNvPr id="4" name="灯片编号占位符 3"/>
          <p:cNvSpPr>
            <a:spLocks noGrp="1"/>
          </p:cNvSpPr>
          <p:nvPr>
            <p:ph type="sldNum" sz="quarter" idx="10"/>
          </p:nvPr>
        </p:nvSpPr>
        <p:spPr/>
        <p:txBody>
          <a:bodyPr/>
          <a:lstStyle/>
          <a:p>
            <a:fld id="{ACECED10-7185-415F-BAC3-7293EF3758BC}" type="slidenum">
              <a:rPr lang="zh-CN" altLang="en-US" smtClean="0"/>
              <a:pPr/>
              <a:t>4</a:t>
            </a:fld>
            <a:endParaRPr lang="zh-CN" altLang="en-US" dirty="0"/>
          </a:p>
        </p:txBody>
      </p:sp>
    </p:spTree>
    <p:extLst>
      <p:ext uri="{BB962C8B-B14F-4D97-AF65-F5344CB8AC3E}">
        <p14:creationId xmlns:p14="http://schemas.microsoft.com/office/powerpoint/2010/main" val="23369156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封面">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49810EB-E750-4186-BC4C-8BE9D92328E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5466"/>
          <a:stretch/>
        </p:blipFill>
        <p:spPr>
          <a:xfrm>
            <a:off x="5710892" y="109173"/>
            <a:ext cx="6481108" cy="6748828"/>
          </a:xfrm>
          <a:prstGeom prst="rect">
            <a:avLst/>
          </a:prstGeom>
        </p:spPr>
      </p:pic>
      <p:pic>
        <p:nvPicPr>
          <p:cNvPr id="14" name="图片 13">
            <a:extLst>
              <a:ext uri="{FF2B5EF4-FFF2-40B4-BE49-F238E27FC236}">
                <a16:creationId xmlns:a16="http://schemas.microsoft.com/office/drawing/2014/main" xmlns="" id="{DDAB8B12-91D5-4751-85B7-7D3D1170F5E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9654" y="4401702"/>
            <a:ext cx="664522" cy="54869"/>
          </a:xfrm>
          <a:prstGeom prst="rect">
            <a:avLst/>
          </a:prstGeom>
        </p:spPr>
      </p:pic>
      <p:pic>
        <p:nvPicPr>
          <p:cNvPr id="8" name="图片 7">
            <a:extLst>
              <a:ext uri="{FF2B5EF4-FFF2-40B4-BE49-F238E27FC236}">
                <a16:creationId xmlns:a16="http://schemas.microsoft.com/office/drawing/2014/main" xmlns="" id="{70D29D2A-0968-42BD-8E8C-6CB95894A83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97800" y="5363800"/>
            <a:ext cx="5511262" cy="1426588"/>
          </a:xfrm>
          <a:prstGeom prst="rect">
            <a:avLst/>
          </a:prstGeom>
        </p:spPr>
      </p:pic>
      <p:pic>
        <p:nvPicPr>
          <p:cNvPr id="12" name="图片 11">
            <a:extLst>
              <a:ext uri="{FF2B5EF4-FFF2-40B4-BE49-F238E27FC236}">
                <a16:creationId xmlns:a16="http://schemas.microsoft.com/office/drawing/2014/main" xmlns="" id="{1E34610F-0B98-4B54-9D9E-7C735C9D42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784808" y="495785"/>
            <a:ext cx="3017782" cy="347502"/>
          </a:xfrm>
          <a:prstGeom prst="rect">
            <a:avLst/>
          </a:prstGeom>
        </p:spPr>
      </p:pic>
      <p:sp>
        <p:nvSpPr>
          <p:cNvPr id="2" name="标题 1">
            <a:extLst>
              <a:ext uri="{FF2B5EF4-FFF2-40B4-BE49-F238E27FC236}">
                <a16:creationId xmlns:a16="http://schemas.microsoft.com/office/drawing/2014/main" xmlns="" id="{B6622B63-DD76-4CDC-BF2F-EDC972D56AA9}"/>
              </a:ext>
            </a:extLst>
          </p:cNvPr>
          <p:cNvSpPr>
            <a:spLocks noGrp="1"/>
          </p:cNvSpPr>
          <p:nvPr>
            <p:ph type="title"/>
          </p:nvPr>
        </p:nvSpPr>
        <p:spPr>
          <a:xfrm>
            <a:off x="690108" y="1071139"/>
            <a:ext cx="9023235" cy="1429297"/>
          </a:xfrm>
        </p:spPr>
        <p:txBody>
          <a:bodyPr>
            <a:noAutofit/>
          </a:bodyPr>
          <a:lstStyle>
            <a:lvl1pPr marL="0" algn="l" defTabSz="457200" rtl="0" eaLnBrk="1" latinLnBrk="0" hangingPunct="1">
              <a:lnSpc>
                <a:spcPct val="110000"/>
              </a:lnSpc>
              <a:defRPr lang="zh-CN" altLang="en-US" sz="4800" b="1" kern="1200" spc="150" dirty="0">
                <a:solidFill>
                  <a:schemeClr val="bg1"/>
                </a:solidFill>
                <a:latin typeface="微软雅黑" panose="020B0503020204020204" pitchFamily="34" charset="-122"/>
                <a:ea typeface="微软雅黑" panose="020B0503020204020204" pitchFamily="34" charset="-122"/>
                <a:cs typeface="+mn-cs"/>
              </a:defRPr>
            </a:lvl1pPr>
          </a:lstStyle>
          <a:p>
            <a:r>
              <a:rPr lang="zh-CN" altLang="en-US" dirty="0"/>
              <a:t>单击此处编辑母版标题样式</a:t>
            </a:r>
          </a:p>
        </p:txBody>
      </p:sp>
      <p:sp>
        <p:nvSpPr>
          <p:cNvPr id="228" name="Text Placeholder 2">
            <a:extLst>
              <a:ext uri="{FF2B5EF4-FFF2-40B4-BE49-F238E27FC236}">
                <a16:creationId xmlns:a16="http://schemas.microsoft.com/office/drawing/2014/main" xmlns="" id="{B68BB19C-8496-4D25-ABCC-F8813E4F149E}"/>
              </a:ext>
            </a:extLst>
          </p:cNvPr>
          <p:cNvSpPr>
            <a:spLocks noGrp="1"/>
          </p:cNvSpPr>
          <p:nvPr>
            <p:ph idx="10"/>
          </p:nvPr>
        </p:nvSpPr>
        <p:spPr>
          <a:xfrm>
            <a:off x="724614" y="2757607"/>
            <a:ext cx="5369913" cy="484098"/>
          </a:xfrm>
          <a:prstGeom prst="rect">
            <a:avLst/>
          </a:prstGeom>
        </p:spPr>
        <p:txBody>
          <a:bodyPr vert="horz" lIns="91440" tIns="45720" rIns="91440" bIns="45720" rtlCol="0" anchor="ctr">
            <a:noAutofit/>
          </a:bodyPr>
          <a:lstStyle>
            <a:lvl1pPr marL="0" indent="0">
              <a:buNone/>
              <a:defRPr sz="2800">
                <a:solidFill>
                  <a:schemeClr val="bg1"/>
                </a:solidFill>
              </a:defRPr>
            </a:lvl1pPr>
          </a:lstStyle>
          <a:p>
            <a:pPr lvl="0"/>
            <a:endParaRPr lang="zh-CN" altLang="en-US" dirty="0"/>
          </a:p>
        </p:txBody>
      </p:sp>
      <p:sp>
        <p:nvSpPr>
          <p:cNvPr id="112" name="Text Placeholder 2">
            <a:extLst>
              <a:ext uri="{FF2B5EF4-FFF2-40B4-BE49-F238E27FC236}">
                <a16:creationId xmlns:a16="http://schemas.microsoft.com/office/drawing/2014/main" xmlns="" id="{EA73A9F3-C997-4704-8ECF-F0D20510779B}"/>
              </a:ext>
            </a:extLst>
          </p:cNvPr>
          <p:cNvSpPr>
            <a:spLocks noGrp="1"/>
          </p:cNvSpPr>
          <p:nvPr>
            <p:ph idx="11"/>
          </p:nvPr>
        </p:nvSpPr>
        <p:spPr>
          <a:xfrm>
            <a:off x="724614" y="3272790"/>
            <a:ext cx="5369913" cy="484098"/>
          </a:xfrm>
          <a:prstGeom prst="rect">
            <a:avLst/>
          </a:prstGeom>
        </p:spPr>
        <p:txBody>
          <a:bodyPr vert="horz" lIns="91440" tIns="45720" rIns="91440" bIns="45720" rtlCol="0" anchor="t">
            <a:noAutofit/>
          </a:bodyPr>
          <a:lstStyle>
            <a:lvl1pPr marL="0" indent="0">
              <a:buNone/>
              <a:defRPr sz="2100">
                <a:solidFill>
                  <a:schemeClr val="bg1"/>
                </a:solidFill>
              </a:defRPr>
            </a:lvl1pPr>
          </a:lstStyle>
          <a:p>
            <a:pPr lvl="0"/>
            <a:endParaRPr lang="zh-CN" altLang="en-US" dirty="0"/>
          </a:p>
        </p:txBody>
      </p:sp>
      <p:sp>
        <p:nvSpPr>
          <p:cNvPr id="113" name="Text Placeholder 2">
            <a:extLst>
              <a:ext uri="{FF2B5EF4-FFF2-40B4-BE49-F238E27FC236}">
                <a16:creationId xmlns:a16="http://schemas.microsoft.com/office/drawing/2014/main" xmlns="" id="{B59B4110-9B45-482B-AC95-58E454436558}"/>
              </a:ext>
            </a:extLst>
          </p:cNvPr>
          <p:cNvSpPr>
            <a:spLocks noGrp="1"/>
          </p:cNvSpPr>
          <p:nvPr>
            <p:ph idx="12"/>
          </p:nvPr>
        </p:nvSpPr>
        <p:spPr>
          <a:xfrm>
            <a:off x="724614" y="3840256"/>
            <a:ext cx="5369913" cy="484098"/>
          </a:xfrm>
          <a:prstGeom prst="rect">
            <a:avLst/>
          </a:prstGeom>
        </p:spPr>
        <p:txBody>
          <a:bodyPr vert="horz" lIns="91440" tIns="45720" rIns="91440" bIns="45720" rtlCol="0" anchor="ctr">
            <a:noAutofit/>
          </a:bodyPr>
          <a:lstStyle>
            <a:lvl1pPr marL="0" indent="0">
              <a:buNone/>
              <a:defRPr sz="1800">
                <a:solidFill>
                  <a:schemeClr val="bg1"/>
                </a:solidFill>
              </a:defRPr>
            </a:lvl1pPr>
          </a:lstStyle>
          <a:p>
            <a:pPr lvl="0"/>
            <a:endParaRPr lang="zh-CN" altLang="en-US" dirty="0"/>
          </a:p>
        </p:txBody>
      </p:sp>
    </p:spTree>
    <p:extLst>
      <p:ext uri="{BB962C8B-B14F-4D97-AF65-F5344CB8AC3E}">
        <p14:creationId xmlns:p14="http://schemas.microsoft.com/office/powerpoint/2010/main" val="2917926281"/>
      </p:ext>
    </p:extLst>
  </p:cSld>
  <p:clrMapOvr>
    <a:masterClrMapping/>
  </p:clrMapOvr>
  <p:extLst>
    <p:ext uri="{DCECCB84-F9BA-43D5-87BE-67443E8EF086}">
      <p15:sldGuideLst xmlns:p15="http://schemas.microsoft.com/office/powerpoint/2012/main" xmlns="">
        <p15:guide id="1" orient="horz" pos="1321" userDrawn="1">
          <p15:clr>
            <a:srgbClr val="FBAE40"/>
          </p15:clr>
        </p15:guide>
        <p15:guide id="2" pos="50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1">
    <p:spTree>
      <p:nvGrpSpPr>
        <p:cNvPr id="1" name=""/>
        <p:cNvGrpSpPr/>
        <p:nvPr/>
      </p:nvGrpSpPr>
      <p:grpSpPr>
        <a:xfrm>
          <a:off x="0" y="0"/>
          <a:ext cx="0" cy="0"/>
          <a:chOff x="0" y="0"/>
          <a:chExt cx="0" cy="0"/>
        </a:xfrm>
      </p:grpSpPr>
      <p:sp>
        <p:nvSpPr>
          <p:cNvPr id="25" name="Text Placeholder 2">
            <a:extLst>
              <a:ext uri="{FF2B5EF4-FFF2-40B4-BE49-F238E27FC236}">
                <a16:creationId xmlns:a16="http://schemas.microsoft.com/office/drawing/2014/main" xmlns="" id="{F1BF3711-E13B-487C-9048-2D657E4C0E68}"/>
              </a:ext>
            </a:extLst>
          </p:cNvPr>
          <p:cNvSpPr>
            <a:spLocks noGrp="1"/>
          </p:cNvSpPr>
          <p:nvPr>
            <p:ph idx="11"/>
          </p:nvPr>
        </p:nvSpPr>
        <p:spPr>
          <a:xfrm>
            <a:off x="5606271" y="2747001"/>
            <a:ext cx="5677076"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pic>
        <p:nvPicPr>
          <p:cNvPr id="15" name="图片 14">
            <a:extLst>
              <a:ext uri="{FF2B5EF4-FFF2-40B4-BE49-F238E27FC236}">
                <a16:creationId xmlns:a16="http://schemas.microsoft.com/office/drawing/2014/main" xmlns=""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4820013" cy="6866414"/>
          </a:xfrm>
          <a:prstGeom prst="rect">
            <a:avLst/>
          </a:prstGeom>
        </p:spPr>
      </p:pic>
      <p:sp>
        <p:nvSpPr>
          <p:cNvPr id="16" name="矩形 15">
            <a:extLst>
              <a:ext uri="{FF2B5EF4-FFF2-40B4-BE49-F238E27FC236}">
                <a16:creationId xmlns:a16="http://schemas.microsoft.com/office/drawing/2014/main" xmlns="" id="{29616DA2-97DA-45ED-B1C3-016018F6331E}"/>
              </a:ext>
            </a:extLst>
          </p:cNvPr>
          <p:cNvSpPr/>
          <p:nvPr userDrawn="1"/>
        </p:nvSpPr>
        <p:spPr>
          <a:xfrm rot="16200000">
            <a:off x="-1023200" y="1023201"/>
            <a:ext cx="6866413" cy="4820012"/>
          </a:xfrm>
          <a:prstGeom prst="rect">
            <a:avLst/>
          </a:prstGeom>
          <a:gradFill flip="none" rotWithShape="1">
            <a:gsLst>
              <a:gs pos="0">
                <a:schemeClr val="tx1">
                  <a:alpha val="95000"/>
                </a:schemeClr>
              </a:gs>
              <a:gs pos="100000">
                <a:srgbClr val="00175F">
                  <a:alpha val="85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sp>
        <p:nvSpPr>
          <p:cNvPr id="17" name="文本框 16">
            <a:extLst>
              <a:ext uri="{FF2B5EF4-FFF2-40B4-BE49-F238E27FC236}">
                <a16:creationId xmlns:a16="http://schemas.microsoft.com/office/drawing/2014/main" xmlns="" id="{5820670C-82DF-428E-B17A-9681417C1DF2}"/>
              </a:ext>
            </a:extLst>
          </p:cNvPr>
          <p:cNvSpPr txBox="1"/>
          <p:nvPr userDrawn="1"/>
        </p:nvSpPr>
        <p:spPr>
          <a:xfrm>
            <a:off x="5610947" y="1261233"/>
            <a:ext cx="264740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目录</a:t>
            </a:r>
          </a:p>
        </p:txBody>
      </p:sp>
      <p:sp>
        <p:nvSpPr>
          <p:cNvPr id="18" name="文本框 17">
            <a:extLst>
              <a:ext uri="{FF2B5EF4-FFF2-40B4-BE49-F238E27FC236}">
                <a16:creationId xmlns:a16="http://schemas.microsoft.com/office/drawing/2014/main" xmlns="" id="{F860B5F2-5E67-41FA-9652-B597159B9112}"/>
              </a:ext>
            </a:extLst>
          </p:cNvPr>
          <p:cNvSpPr txBox="1"/>
          <p:nvPr userDrawn="1"/>
        </p:nvSpPr>
        <p:spPr>
          <a:xfrm>
            <a:off x="5610947" y="1838545"/>
            <a:ext cx="24384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tx1">
                    <a:lumMod val="75000"/>
                    <a:lumOff val="25000"/>
                  </a:schemeClr>
                </a:solidFill>
                <a:effectLst/>
                <a:uLnTx/>
                <a:uFillTx/>
                <a:ea typeface="微软雅黑 Light" panose="020B0502040204020203" pitchFamily="34" charset="-122"/>
                <a:cs typeface="+mn-cs"/>
              </a:rPr>
              <a:t>CONTENTS</a:t>
            </a:r>
            <a:endParaRPr kumimoji="0" lang="zh-CN" altLang="en-US" sz="2000" b="1" i="0" u="none" strike="noStrike" kern="1200" cap="none" spc="0" normalizeH="0" baseline="0" noProof="0" dirty="0">
              <a:ln>
                <a:noFill/>
              </a:ln>
              <a:solidFill>
                <a:schemeClr val="tx1">
                  <a:lumMod val="75000"/>
                  <a:lumOff val="25000"/>
                </a:schemeClr>
              </a:solidFill>
              <a:effectLst/>
              <a:uLnTx/>
              <a:uFillTx/>
              <a:ea typeface="微软雅黑 Light" panose="020B0502040204020203" pitchFamily="34" charset="-122"/>
              <a:cs typeface="+mn-cs"/>
            </a:endParaRPr>
          </a:p>
        </p:txBody>
      </p:sp>
      <p:pic>
        <p:nvPicPr>
          <p:cNvPr id="4" name="图片 3">
            <a:extLst>
              <a:ext uri="{FF2B5EF4-FFF2-40B4-BE49-F238E27FC236}">
                <a16:creationId xmlns:a16="http://schemas.microsoft.com/office/drawing/2014/main" xmlns="" id="{24AB96EF-9592-4FEC-B4BB-2C9A27467AC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9015" y="5645962"/>
            <a:ext cx="1853345" cy="664522"/>
          </a:xfrm>
          <a:prstGeom prst="rect">
            <a:avLst/>
          </a:prstGeom>
        </p:spPr>
      </p:pic>
      <p:cxnSp>
        <p:nvCxnSpPr>
          <p:cNvPr id="19" name="直接连接符 18">
            <a:extLst>
              <a:ext uri="{FF2B5EF4-FFF2-40B4-BE49-F238E27FC236}">
                <a16:creationId xmlns:a16="http://schemas.microsoft.com/office/drawing/2014/main" xmlns="" id="{CB2355B0-4590-4260-829F-C2E172EF1F9F}"/>
              </a:ext>
            </a:extLst>
          </p:cNvPr>
          <p:cNvCxnSpPr/>
          <p:nvPr userDrawn="1"/>
        </p:nvCxnSpPr>
        <p:spPr>
          <a:xfrm>
            <a:off x="5705378" y="2415819"/>
            <a:ext cx="1657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xmlns="" id="{CFC1325B-E90A-4CC0-B81D-4FDA94AA73C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815937" y="-80475"/>
            <a:ext cx="121931" cy="2225233"/>
          </a:xfrm>
          <a:prstGeom prst="rect">
            <a:avLst/>
          </a:prstGeom>
        </p:spPr>
      </p:pic>
    </p:spTree>
    <p:extLst>
      <p:ext uri="{BB962C8B-B14F-4D97-AF65-F5344CB8AC3E}">
        <p14:creationId xmlns:p14="http://schemas.microsoft.com/office/powerpoint/2010/main" val="2091830607"/>
      </p:ext>
    </p:extLst>
  </p:cSld>
  <p:clrMapOvr>
    <a:masterClrMapping/>
  </p:clrMapOvr>
  <p:extLst>
    <p:ext uri="{DCECCB84-F9BA-43D5-87BE-67443E8EF086}">
      <p15:sldGuideLst xmlns:p15="http://schemas.microsoft.com/office/powerpoint/2012/main" xmlns="">
        <p15:guide id="1" orient="horz" pos="1344"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534E1412-15A5-4781-9024-3B5AC77A5BB9}"/>
              </a:ext>
            </a:extLst>
          </p:cNvPr>
          <p:cNvSpPr>
            <a:spLocks noGrp="1"/>
          </p:cNvSpPr>
          <p:nvPr>
            <p:ph idx="1"/>
          </p:nvPr>
        </p:nvSpPr>
        <p:spPr>
          <a:xfrm>
            <a:off x="429573" y="1037350"/>
            <a:ext cx="11272225" cy="5679021"/>
          </a:xfrm>
          <a:prstGeom prst="rect">
            <a:avLst/>
          </a:prstGeom>
        </p:spPr>
        <p:txBody>
          <a:bodyPr/>
          <a:lstStyle>
            <a:lvl2pPr marL="685800" indent="-228600">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a16="http://schemas.microsoft.com/office/drawing/2014/main" xmlns="" id="{9EC09F12-87EA-4F44-AE34-C5BF64455666}"/>
              </a:ext>
            </a:extLst>
          </p:cNvPr>
          <p:cNvSpPr>
            <a:spLocks noGrp="1"/>
          </p:cNvSpPr>
          <p:nvPr>
            <p:ph type="title"/>
          </p:nvPr>
        </p:nvSpPr>
        <p:spPr>
          <a:xfrm>
            <a:off x="652671" y="67824"/>
            <a:ext cx="9802416" cy="912881"/>
          </a:xfrm>
          <a:prstGeom prst="rect">
            <a:avLst/>
          </a:prstGeom>
        </p:spPr>
        <p:txBody>
          <a:bodyPr anchor="ctr"/>
          <a:lstStyle>
            <a:lvl1pPr>
              <a:defRPr>
                <a:solidFill>
                  <a:schemeClr val="accent4">
                    <a:lumMod val="50000"/>
                  </a:schemeClr>
                </a:solidFill>
              </a:defRPr>
            </a:lvl1pPr>
          </a:lstStyle>
          <a:p>
            <a:r>
              <a:rPr lang="zh-CN" altLang="en-US" dirty="0"/>
              <a:t>单击此处编辑母版标题样式</a:t>
            </a:r>
          </a:p>
        </p:txBody>
      </p:sp>
      <p:sp>
        <p:nvSpPr>
          <p:cNvPr id="4" name="页脚占位符 3">
            <a:extLst>
              <a:ext uri="{FF2B5EF4-FFF2-40B4-BE49-F238E27FC236}">
                <a16:creationId xmlns:a16="http://schemas.microsoft.com/office/drawing/2014/main" xmlns="" id="{7DE42D3F-2A40-494F-AE06-A53284F88B9D}"/>
              </a:ext>
            </a:extLst>
          </p:cNvPr>
          <p:cNvSpPr>
            <a:spLocks noGrp="1"/>
          </p:cNvSpPr>
          <p:nvPr>
            <p:ph type="ftr" sz="quarter" idx="10"/>
          </p:nvPr>
        </p:nvSpPr>
        <p:spPr/>
        <p:txBody>
          <a:bodyPr/>
          <a:lstStyle/>
          <a:p>
            <a:endParaRPr lang="zh-CN" altLang="en-US" dirty="0"/>
          </a:p>
        </p:txBody>
      </p:sp>
      <p:sp>
        <p:nvSpPr>
          <p:cNvPr id="5" name="灯片编号占位符 4">
            <a:extLst>
              <a:ext uri="{FF2B5EF4-FFF2-40B4-BE49-F238E27FC236}">
                <a16:creationId xmlns:a16="http://schemas.microsoft.com/office/drawing/2014/main" xmlns="" id="{333F4EAD-37D5-47B1-ABAD-93B88C19E1B7}"/>
              </a:ext>
            </a:extLst>
          </p:cNvPr>
          <p:cNvSpPr>
            <a:spLocks noGrp="1"/>
          </p:cNvSpPr>
          <p:nvPr>
            <p:ph type="sldNum" sz="quarter" idx="11"/>
          </p:nvPr>
        </p:nvSpPr>
        <p:spPr>
          <a:xfrm>
            <a:off x="9047918" y="6422610"/>
            <a:ext cx="2743200" cy="365125"/>
          </a:xfrm>
        </p:spPr>
        <p:txBody>
          <a:body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3943181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尾页-Slogan">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B7024A6B-1605-45F5-8657-1F9507083E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9276" y="1712748"/>
            <a:ext cx="8238727" cy="1582476"/>
          </a:xfrm>
          <a:prstGeom prst="rect">
            <a:avLst/>
          </a:prstGeom>
        </p:spPr>
      </p:pic>
      <p:pic>
        <p:nvPicPr>
          <p:cNvPr id="6" name="图片 5">
            <a:extLst>
              <a:ext uri="{FF2B5EF4-FFF2-40B4-BE49-F238E27FC236}">
                <a16:creationId xmlns:a16="http://schemas.microsoft.com/office/drawing/2014/main" xmlns="" id="{06B087DE-D76C-4F40-997D-67A6D27C2D8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7638" b="5466"/>
          <a:stretch/>
        </p:blipFill>
        <p:spPr>
          <a:xfrm>
            <a:off x="5710892" y="109173"/>
            <a:ext cx="6481108" cy="6748828"/>
          </a:xfrm>
          <a:prstGeom prst="rect">
            <a:avLst/>
          </a:prstGeom>
        </p:spPr>
      </p:pic>
      <p:pic>
        <p:nvPicPr>
          <p:cNvPr id="9" name="图片 8">
            <a:extLst>
              <a:ext uri="{FF2B5EF4-FFF2-40B4-BE49-F238E27FC236}">
                <a16:creationId xmlns:a16="http://schemas.microsoft.com/office/drawing/2014/main" xmlns="" id="{7B10CA16-DFCE-4BAC-96BE-211E898716E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3494" y="2910117"/>
            <a:ext cx="4218798" cy="481626"/>
          </a:xfrm>
          <a:prstGeom prst="rect">
            <a:avLst/>
          </a:prstGeom>
        </p:spPr>
      </p:pic>
    </p:spTree>
    <p:extLst>
      <p:ext uri="{BB962C8B-B14F-4D97-AF65-F5344CB8AC3E}">
        <p14:creationId xmlns:p14="http://schemas.microsoft.com/office/powerpoint/2010/main" val="2242538144"/>
      </p:ext>
    </p:extLst>
  </p:cSld>
  <p:clrMapOvr>
    <a:masterClrMapping/>
  </p:clrMapOvr>
  <p:extLst>
    <p:ext uri="{DCECCB84-F9BA-43D5-87BE-67443E8EF086}">
      <p15:sldGuideLst xmlns:p15="http://schemas.microsoft.com/office/powerpoint/2012/main" xmlns="">
        <p15:guide id="1" orient="horz" pos="2115">
          <p15:clr>
            <a:srgbClr val="FBAE40"/>
          </p15:clr>
        </p15:guide>
        <p15:guide id="2" pos="665"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9.png"/></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xmlns=""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1B76ED-8ED0-448F-8540-A02F6F70EEA1}" type="slidenum">
              <a:rPr lang="zh-CN" altLang="en-US" smtClean="0"/>
              <a:t>‹#›</a:t>
            </a:fld>
            <a:endParaRPr lang="zh-CN" altLang="en-US"/>
          </a:p>
        </p:txBody>
      </p:sp>
      <p:grpSp>
        <p:nvGrpSpPr>
          <p:cNvPr id="7" name="组合 6">
            <a:extLst>
              <a:ext uri="{FF2B5EF4-FFF2-40B4-BE49-F238E27FC236}">
                <a16:creationId xmlns:a16="http://schemas.microsoft.com/office/drawing/2014/main" xmlns="" id="{679EC4C2-5B16-46DF-81FC-B03871467F58}"/>
              </a:ext>
            </a:extLst>
          </p:cNvPr>
          <p:cNvGrpSpPr/>
          <p:nvPr userDrawn="1"/>
        </p:nvGrpSpPr>
        <p:grpSpPr>
          <a:xfrm>
            <a:off x="0" y="-1685365"/>
            <a:ext cx="12245072" cy="1582224"/>
            <a:chOff x="0" y="-1685365"/>
            <a:chExt cx="12245072" cy="1582224"/>
          </a:xfrm>
        </p:grpSpPr>
        <p:sp>
          <p:nvSpPr>
            <p:cNvPr id="8" name="矩形 7">
              <a:extLst>
                <a:ext uri="{FF2B5EF4-FFF2-40B4-BE49-F238E27FC236}">
                  <a16:creationId xmlns:a16="http://schemas.microsoft.com/office/drawing/2014/main" xmlns="" id="{77ACD5BA-037A-4B4A-A9CC-86CB2D7F97AA}"/>
                </a:ext>
              </a:extLst>
            </p:cNvPr>
            <p:cNvSpPr/>
            <p:nvPr/>
          </p:nvSpPr>
          <p:spPr>
            <a:xfrm>
              <a:off x="0" y="-1685365"/>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0E53F0FF-7498-4CE1-98EC-F8974ABECEF6}"/>
                </a:ext>
              </a:extLst>
            </p:cNvPr>
            <p:cNvSpPr/>
            <p:nvPr/>
          </p:nvSpPr>
          <p:spPr>
            <a:xfrm>
              <a:off x="475129" y="-1492933"/>
              <a:ext cx="528094" cy="528094"/>
            </a:xfrm>
            <a:prstGeom prst="ellipse">
              <a:avLst/>
            </a:prstGeom>
            <a:solidFill>
              <a:srgbClr val="043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endParaRPr>
            </a:p>
          </p:txBody>
        </p:sp>
        <p:sp>
          <p:nvSpPr>
            <p:cNvPr id="10" name="椭圆 9">
              <a:extLst>
                <a:ext uri="{FF2B5EF4-FFF2-40B4-BE49-F238E27FC236}">
                  <a16:creationId xmlns:a16="http://schemas.microsoft.com/office/drawing/2014/main" xmlns="" id="{55F5277C-8797-43AB-B5C4-BBC49E27A6E2}"/>
                </a:ext>
              </a:extLst>
            </p:cNvPr>
            <p:cNvSpPr/>
            <p:nvPr/>
          </p:nvSpPr>
          <p:spPr>
            <a:xfrm>
              <a:off x="1858246" y="-1492933"/>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EA145887-FDDB-4830-AF77-A54018EC31A8}"/>
                </a:ext>
              </a:extLst>
            </p:cNvPr>
            <p:cNvSpPr/>
            <p:nvPr/>
          </p:nvSpPr>
          <p:spPr>
            <a:xfrm>
              <a:off x="3241363" y="-1492933"/>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xmlns="" id="{02FF8551-C7FA-40ED-9754-C276BBE4252F}"/>
                </a:ext>
              </a:extLst>
            </p:cNvPr>
            <p:cNvSpPr txBox="1"/>
            <p:nvPr/>
          </p:nvSpPr>
          <p:spPr>
            <a:xfrm>
              <a:off x="37029" y="-886794"/>
              <a:ext cx="1443791" cy="646331"/>
            </a:xfrm>
            <a:prstGeom prst="rect">
              <a:avLst/>
            </a:prstGeom>
            <a:noFill/>
          </p:spPr>
          <p:txBody>
            <a:bodyPr wrap="square" rtlCol="0">
              <a:spAutoFit/>
            </a:bodyPr>
            <a:lstStyle/>
            <a:p>
              <a:pPr algn="ctr"/>
              <a:r>
                <a:rPr lang="zh-CN" altLang="en-US" dirty="0">
                  <a:solidFill>
                    <a:srgbClr val="043B90"/>
                  </a:solidFill>
                  <a:latin typeface="微软雅黑" panose="020B0503020204020204" pitchFamily="34" charset="-122"/>
                  <a:ea typeface="微软雅黑" panose="020B0503020204020204" pitchFamily="34" charset="-122"/>
                </a:rPr>
                <a:t>颜色</a:t>
              </a:r>
              <a:endParaRPr lang="en-US" altLang="zh-CN" dirty="0">
                <a:solidFill>
                  <a:srgbClr val="043B90"/>
                </a:solidFill>
                <a:latin typeface="微软雅黑" panose="020B0503020204020204" pitchFamily="34" charset="-122"/>
                <a:ea typeface="微软雅黑" panose="020B0503020204020204" pitchFamily="34" charset="-122"/>
              </a:endParaRPr>
            </a:p>
            <a:p>
              <a:pPr algn="ctr"/>
              <a:r>
                <a:rPr lang="en-US" altLang="zh-CN" dirty="0">
                  <a:solidFill>
                    <a:srgbClr val="043B90"/>
                  </a:solidFill>
                  <a:latin typeface="微软雅黑" panose="020B0503020204020204" pitchFamily="34" charset="-122"/>
                  <a:ea typeface="微软雅黑" panose="020B0503020204020204" pitchFamily="34" charset="-122"/>
                </a:rPr>
                <a:t>4 59 144</a:t>
              </a:r>
              <a:endParaRPr lang="zh-CN" altLang="en-US" dirty="0">
                <a:solidFill>
                  <a:srgbClr val="043B90"/>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4957C7A7-E99D-4E57-8EE9-94C04AA775F6}"/>
                </a:ext>
              </a:extLst>
            </p:cNvPr>
            <p:cNvSpPr txBox="1"/>
            <p:nvPr/>
          </p:nvSpPr>
          <p:spPr>
            <a:xfrm>
              <a:off x="1406573" y="-886794"/>
              <a:ext cx="1427748" cy="646331"/>
            </a:xfrm>
            <a:prstGeom prst="rect">
              <a:avLst/>
            </a:prstGeom>
            <a:noFill/>
          </p:spPr>
          <p:txBody>
            <a:bodyPr wrap="square" rtlCol="0">
              <a:spAutoFit/>
            </a:bodyPr>
            <a:lstStyle/>
            <a:p>
              <a:pPr algn="ctr"/>
              <a:r>
                <a:rPr lang="zh-CN" altLang="en-US" dirty="0">
                  <a:solidFill>
                    <a:schemeClr val="accent1"/>
                  </a:solidFill>
                  <a:latin typeface="微软雅黑" panose="020B0503020204020204" pitchFamily="34" charset="-122"/>
                  <a:ea typeface="微软雅黑" panose="020B0503020204020204" pitchFamily="34" charset="-122"/>
                </a:rPr>
                <a:t>颜色</a:t>
              </a:r>
              <a:endParaRPr lang="en-US" altLang="zh-CN" dirty="0">
                <a:solidFill>
                  <a:schemeClr val="accent1"/>
                </a:solidFill>
                <a:latin typeface="微软雅黑" panose="020B0503020204020204" pitchFamily="34" charset="-122"/>
                <a:ea typeface="微软雅黑" panose="020B0503020204020204" pitchFamily="34" charset="-122"/>
              </a:endParaRPr>
            </a:p>
            <a:p>
              <a:pPr algn="ctr"/>
              <a:r>
                <a:rPr lang="en-US" altLang="zh-CN" dirty="0">
                  <a:solidFill>
                    <a:schemeClr val="accent1"/>
                  </a:solidFill>
                  <a:latin typeface="微软雅黑" panose="020B0503020204020204" pitchFamily="34" charset="-122"/>
                  <a:ea typeface="微软雅黑" panose="020B0503020204020204" pitchFamily="34" charset="-122"/>
                </a:rPr>
                <a:t>15 111 198</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xmlns="" id="{B0E513E2-FC0C-493B-BC70-A0C0C3E64E07}"/>
                </a:ext>
              </a:extLst>
            </p:cNvPr>
            <p:cNvSpPr txBox="1"/>
            <p:nvPr/>
          </p:nvSpPr>
          <p:spPr>
            <a:xfrm>
              <a:off x="2615696" y="-886794"/>
              <a:ext cx="1775806"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11 208 217</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椭圆 14">
              <a:extLst>
                <a:ext uri="{FF2B5EF4-FFF2-40B4-BE49-F238E27FC236}">
                  <a16:creationId xmlns:a16="http://schemas.microsoft.com/office/drawing/2014/main" xmlns="" id="{EB4EE7A4-F8B7-4D8F-8525-93C6C21C5CAF}"/>
                </a:ext>
              </a:extLst>
            </p:cNvPr>
            <p:cNvSpPr/>
            <p:nvPr/>
          </p:nvSpPr>
          <p:spPr>
            <a:xfrm>
              <a:off x="6007597" y="-1492933"/>
              <a:ext cx="528094" cy="528094"/>
            </a:xfrm>
            <a:prstGeom prst="ellipse">
              <a:avLst/>
            </a:prstGeom>
            <a:solidFill>
              <a:srgbClr val="307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a:extLst>
                <a:ext uri="{FF2B5EF4-FFF2-40B4-BE49-F238E27FC236}">
                  <a16:creationId xmlns:a16="http://schemas.microsoft.com/office/drawing/2014/main" xmlns="" id="{1F43622E-4481-4405-846F-E4C92C828D28}"/>
                </a:ext>
              </a:extLst>
            </p:cNvPr>
            <p:cNvSpPr txBox="1"/>
            <p:nvPr/>
          </p:nvSpPr>
          <p:spPr>
            <a:xfrm>
              <a:off x="5473386" y="-886794"/>
              <a:ext cx="1582049" cy="646331"/>
            </a:xfrm>
            <a:prstGeom prst="rect">
              <a:avLst/>
            </a:prstGeom>
            <a:noFill/>
          </p:spPr>
          <p:txBody>
            <a:bodyPr wrap="square" rtlCol="0">
              <a:spAutoFit/>
            </a:bodyPr>
            <a:lstStyle/>
            <a:p>
              <a:pPr algn="ctr"/>
              <a:r>
                <a:rPr lang="zh-CN" altLang="en-US" dirty="0">
                  <a:solidFill>
                    <a:srgbClr val="307FF9"/>
                  </a:solidFill>
                  <a:latin typeface="微软雅黑" panose="020B0503020204020204" pitchFamily="34" charset="-122"/>
                  <a:ea typeface="微软雅黑" panose="020B0503020204020204" pitchFamily="34" charset="-122"/>
                </a:rPr>
                <a:t>颜色</a:t>
              </a:r>
              <a:endParaRPr lang="en-US" altLang="zh-CN" dirty="0">
                <a:solidFill>
                  <a:srgbClr val="307FF9"/>
                </a:solidFill>
                <a:latin typeface="微软雅黑" panose="020B0503020204020204" pitchFamily="34" charset="-122"/>
                <a:ea typeface="微软雅黑" panose="020B0503020204020204" pitchFamily="34" charset="-122"/>
              </a:endParaRPr>
            </a:p>
            <a:p>
              <a:pPr algn="ctr"/>
              <a:r>
                <a:rPr lang="en-US" altLang="zh-CN" dirty="0">
                  <a:solidFill>
                    <a:srgbClr val="307FF9"/>
                  </a:solidFill>
                  <a:latin typeface="微软雅黑" panose="020B0503020204020204" pitchFamily="34" charset="-122"/>
                  <a:ea typeface="微软雅黑" panose="020B0503020204020204" pitchFamily="34" charset="-122"/>
                </a:rPr>
                <a:t>48 127 249</a:t>
              </a:r>
            </a:p>
          </p:txBody>
        </p:sp>
        <p:sp>
          <p:nvSpPr>
            <p:cNvPr id="17" name="椭圆 16">
              <a:extLst>
                <a:ext uri="{FF2B5EF4-FFF2-40B4-BE49-F238E27FC236}">
                  <a16:creationId xmlns:a16="http://schemas.microsoft.com/office/drawing/2014/main" xmlns="" id="{266DE91B-32EA-4BA9-AFF3-E0CC118EB959}"/>
                </a:ext>
              </a:extLst>
            </p:cNvPr>
            <p:cNvSpPr/>
            <p:nvPr/>
          </p:nvSpPr>
          <p:spPr>
            <a:xfrm>
              <a:off x="4624480" y="-1492933"/>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a:extLst>
                <a:ext uri="{FF2B5EF4-FFF2-40B4-BE49-F238E27FC236}">
                  <a16:creationId xmlns:a16="http://schemas.microsoft.com/office/drawing/2014/main" xmlns="" id="{3700E1D8-4B4F-4A5F-8C1F-1010E321B23E}"/>
                </a:ext>
              </a:extLst>
            </p:cNvPr>
            <p:cNvSpPr txBox="1"/>
            <p:nvPr/>
          </p:nvSpPr>
          <p:spPr>
            <a:xfrm>
              <a:off x="3996415" y="-886794"/>
              <a:ext cx="1775806"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254 91 65</a:t>
              </a:r>
              <a:endParaRPr lang="zh-CN" altLang="en-US" dirty="0">
                <a:solidFill>
                  <a:schemeClr val="accent3"/>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xmlns="" id="{E55ED1C1-E3D2-497A-88A2-B4715CFCEEE8}"/>
                </a:ext>
              </a:extLst>
            </p:cNvPr>
            <p:cNvSpPr txBox="1"/>
            <p:nvPr userDrawn="1"/>
          </p:nvSpPr>
          <p:spPr>
            <a:xfrm>
              <a:off x="9745224" y="-1649130"/>
              <a:ext cx="2499848" cy="1477328"/>
            </a:xfrm>
            <a:prstGeom prst="rect">
              <a:avLst/>
            </a:prstGeom>
            <a:noFill/>
          </p:spPr>
          <p:txBody>
            <a:bodyPr wrap="square" rtlCol="0">
              <a:spAutoFit/>
            </a:bodyPr>
            <a:lstStyle/>
            <a:p>
              <a:r>
                <a:rPr lang="zh-CN" altLang="en-US" dirty="0"/>
                <a:t>标题：微软雅黑</a:t>
              </a:r>
              <a:endParaRPr lang="en-US" altLang="zh-CN" dirty="0"/>
            </a:p>
            <a:p>
              <a:r>
                <a:rPr lang="zh-CN" altLang="en-US" dirty="0"/>
                <a:t>字号：</a:t>
              </a:r>
              <a:r>
                <a:rPr lang="en-US" altLang="zh-CN" dirty="0"/>
                <a:t>28-32-48(</a:t>
              </a:r>
              <a:r>
                <a:rPr lang="zh-CN" altLang="en-US" dirty="0"/>
                <a:t>封面</a:t>
              </a:r>
              <a:r>
                <a:rPr lang="en-US" altLang="zh-CN" dirty="0"/>
                <a:t>)</a:t>
              </a:r>
            </a:p>
            <a:p>
              <a:r>
                <a:rPr lang="zh-CN" altLang="en-US" dirty="0"/>
                <a:t>正文：微软雅黑</a:t>
              </a:r>
              <a:endParaRPr lang="en-US" altLang="zh-CN" dirty="0"/>
            </a:p>
            <a:p>
              <a:r>
                <a:rPr lang="zh-CN" altLang="en-US" dirty="0"/>
                <a:t>字号：</a:t>
              </a:r>
              <a:r>
                <a:rPr lang="en-US" altLang="zh-CN" dirty="0"/>
                <a:t>14-18-22</a:t>
              </a:r>
            </a:p>
            <a:p>
              <a:r>
                <a:rPr lang="zh-CN" altLang="en-US" dirty="0"/>
                <a:t>行距：</a:t>
              </a:r>
              <a:r>
                <a:rPr lang="en-US" altLang="zh-CN" dirty="0"/>
                <a:t>1.2-1.3</a:t>
              </a:r>
              <a:endParaRPr lang="zh-CN" altLang="en-US" dirty="0"/>
            </a:p>
          </p:txBody>
        </p:sp>
        <p:sp>
          <p:nvSpPr>
            <p:cNvPr id="20" name="椭圆 19">
              <a:extLst>
                <a:ext uri="{FF2B5EF4-FFF2-40B4-BE49-F238E27FC236}">
                  <a16:creationId xmlns:a16="http://schemas.microsoft.com/office/drawing/2014/main" xmlns="" id="{B4C75584-0E5E-4734-85E3-AD4E233FDB9C}"/>
                </a:ext>
              </a:extLst>
            </p:cNvPr>
            <p:cNvSpPr/>
            <p:nvPr userDrawn="1"/>
          </p:nvSpPr>
          <p:spPr>
            <a:xfrm>
              <a:off x="7390714" y="-1492933"/>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a:extLst>
                <a:ext uri="{FF2B5EF4-FFF2-40B4-BE49-F238E27FC236}">
                  <a16:creationId xmlns:a16="http://schemas.microsoft.com/office/drawing/2014/main" xmlns="" id="{73C769B2-1112-49A5-81EF-C63DC03AB158}"/>
                </a:ext>
              </a:extLst>
            </p:cNvPr>
            <p:cNvSpPr txBox="1"/>
            <p:nvPr userDrawn="1"/>
          </p:nvSpPr>
          <p:spPr>
            <a:xfrm>
              <a:off x="6868894" y="-886794"/>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16 207 </a:t>
              </a:r>
              <a:r>
                <a:rPr lang="en-US" altLang="zh-CN" dirty="0">
                  <a:solidFill>
                    <a:srgbClr val="10CF9B"/>
                  </a:solidFill>
                  <a:latin typeface="微软雅黑" panose="020B0503020204020204" pitchFamily="34" charset="-122"/>
                  <a:ea typeface="微软雅黑" panose="020B0503020204020204" pitchFamily="34" charset="-122"/>
                </a:rPr>
                <a:t>155</a:t>
              </a:r>
              <a:endParaRPr lang="zh-CN" altLang="en-US" dirty="0">
                <a:solidFill>
                  <a:srgbClr val="10CF9B"/>
                </a:solidFill>
                <a:latin typeface="微软雅黑" panose="020B0503020204020204" pitchFamily="34" charset="-122"/>
                <a:ea typeface="微软雅黑" panose="020B0503020204020204" pitchFamily="34" charset="-122"/>
              </a:endParaRPr>
            </a:p>
          </p:txBody>
        </p:sp>
        <p:sp>
          <p:nvSpPr>
            <p:cNvPr id="22" name="椭圆 21">
              <a:extLst>
                <a:ext uri="{FF2B5EF4-FFF2-40B4-BE49-F238E27FC236}">
                  <a16:creationId xmlns:a16="http://schemas.microsoft.com/office/drawing/2014/main" xmlns="" id="{5A23FEE1-8156-4CBD-9D88-6C3AD52837BF}"/>
                </a:ext>
              </a:extLst>
            </p:cNvPr>
            <p:cNvSpPr/>
            <p:nvPr userDrawn="1"/>
          </p:nvSpPr>
          <p:spPr>
            <a:xfrm>
              <a:off x="8773832" y="-1492933"/>
              <a:ext cx="528094" cy="5280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a:extLst>
                <a:ext uri="{FF2B5EF4-FFF2-40B4-BE49-F238E27FC236}">
                  <a16:creationId xmlns:a16="http://schemas.microsoft.com/office/drawing/2014/main" xmlns="" id="{ECA795C5-C104-4857-9089-D56E54B01A83}"/>
                </a:ext>
              </a:extLst>
            </p:cNvPr>
            <p:cNvSpPr txBox="1"/>
            <p:nvPr userDrawn="1"/>
          </p:nvSpPr>
          <p:spPr>
            <a:xfrm>
              <a:off x="8264403" y="-886794"/>
              <a:ext cx="1582049" cy="646331"/>
            </a:xfrm>
            <a:prstGeom prst="rect">
              <a:avLst/>
            </a:prstGeom>
            <a:noFill/>
          </p:spPr>
          <p:txBody>
            <a:bodyPr wrap="square" rtlCol="0">
              <a:spAutoFit/>
            </a:bodyPr>
            <a:lstStyle/>
            <a:p>
              <a:pPr algn="ctr"/>
              <a:r>
                <a:rPr lang="zh-CN" altLang="en-US" dirty="0">
                  <a:solidFill>
                    <a:schemeClr val="accent6"/>
                  </a:solidFill>
                  <a:latin typeface="微软雅黑" panose="020B0503020204020204" pitchFamily="34" charset="-122"/>
                  <a:ea typeface="微软雅黑" panose="020B0503020204020204" pitchFamily="34" charset="-122"/>
                </a:rPr>
                <a:t>颜色</a:t>
              </a:r>
              <a:endParaRPr lang="en-US" altLang="zh-CN" dirty="0">
                <a:solidFill>
                  <a:schemeClr val="accent6"/>
                </a:solidFill>
                <a:latin typeface="微软雅黑" panose="020B0503020204020204" pitchFamily="34" charset="-122"/>
                <a:ea typeface="微软雅黑" panose="020B0503020204020204" pitchFamily="34" charset="-122"/>
              </a:endParaRPr>
            </a:p>
            <a:p>
              <a:pPr algn="ctr"/>
              <a:r>
                <a:rPr lang="en-US" altLang="zh-CN" dirty="0">
                  <a:solidFill>
                    <a:schemeClr val="accent6"/>
                  </a:solidFill>
                  <a:latin typeface="微软雅黑" panose="020B0503020204020204" pitchFamily="34" charset="-122"/>
                  <a:ea typeface="微软雅黑" panose="020B0503020204020204" pitchFamily="34" charset="-122"/>
                </a:rPr>
                <a:t>124 202 98</a:t>
              </a:r>
              <a:endParaRPr lang="zh-CN" altLang="en-US" dirty="0">
                <a:solidFill>
                  <a:schemeClr val="accent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58315352"/>
      </p:ext>
    </p:extLst>
  </p:cSld>
  <p:clrMap bg1="lt1" tx1="dk1" bg2="lt2" tx2="dk2" accent1="accent1" accent2="accent2" accent3="accent3" accent4="accent4" accent5="accent5" accent6="accent6" hlink="hlink" folHlink="folHlink"/>
  <p:sldLayoutIdLst>
    <p:sldLayoutId id="2147483673"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7C0A6BC-ABB1-4145-A928-45522A75FF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94188C9-A72F-438F-9010-9A4F6539A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608C223F-1C8B-4F63-B252-A5AA136832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xmlns="" id="{CB2094F2-0588-470E-B730-BABF0AB1D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8131A805-5B73-4A03-BE0A-47ABE8901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9BECF8-AD98-456F-BF0C-8CCF7CBA9B8D}" type="slidenum">
              <a:rPr lang="zh-CN" altLang="en-US" smtClean="0"/>
              <a:t>‹#›</a:t>
            </a:fld>
            <a:endParaRPr lang="zh-CN" altLang="en-US"/>
          </a:p>
        </p:txBody>
      </p:sp>
      <p:grpSp>
        <p:nvGrpSpPr>
          <p:cNvPr id="42" name="组合 41">
            <a:extLst>
              <a:ext uri="{FF2B5EF4-FFF2-40B4-BE49-F238E27FC236}">
                <a16:creationId xmlns:a16="http://schemas.microsoft.com/office/drawing/2014/main" xmlns="" id="{83CADFB8-9B3A-4C37-9DD3-9DA6363FAA14}"/>
              </a:ext>
            </a:extLst>
          </p:cNvPr>
          <p:cNvGrpSpPr/>
          <p:nvPr userDrawn="1"/>
        </p:nvGrpSpPr>
        <p:grpSpPr>
          <a:xfrm>
            <a:off x="-27139" y="-1685365"/>
            <a:ext cx="12290973" cy="1582224"/>
            <a:chOff x="37029" y="-1685365"/>
            <a:chExt cx="12290973" cy="1582224"/>
          </a:xfrm>
        </p:grpSpPr>
        <p:sp>
          <p:nvSpPr>
            <p:cNvPr id="43" name="矩形 42">
              <a:extLst>
                <a:ext uri="{FF2B5EF4-FFF2-40B4-BE49-F238E27FC236}">
                  <a16:creationId xmlns:a16="http://schemas.microsoft.com/office/drawing/2014/main" xmlns="" id="{1AC86EB4-2078-4E55-ACC8-1D24E1A65764}"/>
                </a:ext>
              </a:extLst>
            </p:cNvPr>
            <p:cNvSpPr/>
            <p:nvPr/>
          </p:nvSpPr>
          <p:spPr>
            <a:xfrm>
              <a:off x="64168" y="-1685365"/>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3891D5AD-CB43-408C-B64A-C94C39A14F22}"/>
                </a:ext>
              </a:extLst>
            </p:cNvPr>
            <p:cNvSpPr/>
            <p:nvPr/>
          </p:nvSpPr>
          <p:spPr>
            <a:xfrm>
              <a:off x="475129" y="-1492933"/>
              <a:ext cx="528094" cy="528094"/>
            </a:xfrm>
            <a:prstGeom prst="ellipse">
              <a:avLst/>
            </a:prstGeom>
            <a:solidFill>
              <a:srgbClr val="043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endParaRPr>
            </a:p>
          </p:txBody>
        </p:sp>
        <p:sp>
          <p:nvSpPr>
            <p:cNvPr id="45" name="椭圆 44">
              <a:extLst>
                <a:ext uri="{FF2B5EF4-FFF2-40B4-BE49-F238E27FC236}">
                  <a16:creationId xmlns:a16="http://schemas.microsoft.com/office/drawing/2014/main" xmlns="" id="{B9B0085D-7AB9-493E-8D81-A3C7C21C545A}"/>
                </a:ext>
              </a:extLst>
            </p:cNvPr>
            <p:cNvSpPr/>
            <p:nvPr/>
          </p:nvSpPr>
          <p:spPr>
            <a:xfrm>
              <a:off x="1842204" y="-1492933"/>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B3ABF98D-AE13-450B-8AAA-DE4C61C01601}"/>
                </a:ext>
              </a:extLst>
            </p:cNvPr>
            <p:cNvSpPr/>
            <p:nvPr/>
          </p:nvSpPr>
          <p:spPr>
            <a:xfrm>
              <a:off x="3209279" y="-1492933"/>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文本框 46">
              <a:extLst>
                <a:ext uri="{FF2B5EF4-FFF2-40B4-BE49-F238E27FC236}">
                  <a16:creationId xmlns:a16="http://schemas.microsoft.com/office/drawing/2014/main" xmlns="" id="{79E2AEF2-4F6B-4290-9763-232151979C01}"/>
                </a:ext>
              </a:extLst>
            </p:cNvPr>
            <p:cNvSpPr txBox="1"/>
            <p:nvPr/>
          </p:nvSpPr>
          <p:spPr>
            <a:xfrm>
              <a:off x="37029" y="-886794"/>
              <a:ext cx="1443791" cy="646331"/>
            </a:xfrm>
            <a:prstGeom prst="rect">
              <a:avLst/>
            </a:prstGeom>
            <a:noFill/>
          </p:spPr>
          <p:txBody>
            <a:bodyPr wrap="square" rtlCol="0">
              <a:spAutoFit/>
            </a:bodyPr>
            <a:lstStyle/>
            <a:p>
              <a:pPr algn="ctr"/>
              <a:r>
                <a:rPr lang="zh-CN" altLang="en-US" dirty="0">
                  <a:solidFill>
                    <a:srgbClr val="043B90"/>
                  </a:solidFill>
                  <a:latin typeface="微软雅黑" panose="020B0503020204020204" pitchFamily="34" charset="-122"/>
                  <a:ea typeface="微软雅黑" panose="020B0503020204020204" pitchFamily="34" charset="-122"/>
                </a:rPr>
                <a:t>颜色</a:t>
              </a:r>
              <a:endParaRPr lang="en-US" altLang="zh-CN" dirty="0">
                <a:solidFill>
                  <a:srgbClr val="043B90"/>
                </a:solidFill>
                <a:latin typeface="微软雅黑" panose="020B0503020204020204" pitchFamily="34" charset="-122"/>
                <a:ea typeface="微软雅黑" panose="020B0503020204020204" pitchFamily="34" charset="-122"/>
              </a:endParaRPr>
            </a:p>
            <a:p>
              <a:pPr algn="ctr"/>
              <a:r>
                <a:rPr lang="en-US" altLang="zh-CN" dirty="0">
                  <a:solidFill>
                    <a:srgbClr val="043B90"/>
                  </a:solidFill>
                  <a:latin typeface="微软雅黑" panose="020B0503020204020204" pitchFamily="34" charset="-122"/>
                  <a:ea typeface="微软雅黑" panose="020B0503020204020204" pitchFamily="34" charset="-122"/>
                </a:rPr>
                <a:t>4 59 144</a:t>
              </a:r>
              <a:endParaRPr lang="zh-CN" altLang="en-US" dirty="0">
                <a:solidFill>
                  <a:srgbClr val="043B90"/>
                </a:solidFill>
                <a:latin typeface="微软雅黑" panose="020B0503020204020204" pitchFamily="34" charset="-122"/>
                <a:ea typeface="微软雅黑" panose="020B0503020204020204" pitchFamily="34" charset="-122"/>
              </a:endParaRPr>
            </a:p>
          </p:txBody>
        </p:sp>
        <p:sp>
          <p:nvSpPr>
            <p:cNvPr id="48" name="文本框 47">
              <a:extLst>
                <a:ext uri="{FF2B5EF4-FFF2-40B4-BE49-F238E27FC236}">
                  <a16:creationId xmlns:a16="http://schemas.microsoft.com/office/drawing/2014/main" xmlns="" id="{D0AE9D35-213B-4010-879C-750553018DC5}"/>
                </a:ext>
              </a:extLst>
            </p:cNvPr>
            <p:cNvSpPr txBox="1"/>
            <p:nvPr/>
          </p:nvSpPr>
          <p:spPr>
            <a:xfrm>
              <a:off x="1359965" y="-886794"/>
              <a:ext cx="1512906" cy="646331"/>
            </a:xfrm>
            <a:prstGeom prst="rect">
              <a:avLst/>
            </a:prstGeom>
            <a:noFill/>
          </p:spPr>
          <p:txBody>
            <a:bodyPr wrap="square" rtlCol="0">
              <a:spAutoFit/>
            </a:bodyPr>
            <a:lstStyle/>
            <a:p>
              <a:pPr algn="ctr"/>
              <a:r>
                <a:rPr lang="zh-CN" altLang="en-US" dirty="0">
                  <a:solidFill>
                    <a:schemeClr val="accent1"/>
                  </a:solidFill>
                  <a:latin typeface="微软雅黑" panose="020B0503020204020204" pitchFamily="34" charset="-122"/>
                  <a:ea typeface="微软雅黑" panose="020B0503020204020204" pitchFamily="34" charset="-122"/>
                </a:rPr>
                <a:t>颜色</a:t>
              </a:r>
              <a:endParaRPr lang="en-US" altLang="zh-CN" dirty="0">
                <a:solidFill>
                  <a:schemeClr val="accent1"/>
                </a:solidFill>
                <a:latin typeface="微软雅黑" panose="020B0503020204020204" pitchFamily="34" charset="-122"/>
                <a:ea typeface="微软雅黑" panose="020B0503020204020204" pitchFamily="34" charset="-122"/>
              </a:endParaRPr>
            </a:p>
            <a:p>
              <a:pPr algn="ctr"/>
              <a:r>
                <a:rPr lang="en-US" altLang="zh-CN" dirty="0">
                  <a:solidFill>
                    <a:schemeClr val="accent1"/>
                  </a:solidFill>
                  <a:latin typeface="微软雅黑" panose="020B0503020204020204" pitchFamily="34" charset="-122"/>
                  <a:ea typeface="微软雅黑" panose="020B0503020204020204" pitchFamily="34" charset="-122"/>
                </a:rPr>
                <a:t>15 111 198</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49" name="文本框 48">
              <a:extLst>
                <a:ext uri="{FF2B5EF4-FFF2-40B4-BE49-F238E27FC236}">
                  <a16:creationId xmlns:a16="http://schemas.microsoft.com/office/drawing/2014/main" xmlns="" id="{A89FC13C-491D-4459-8E0C-51591F4065D6}"/>
                </a:ext>
              </a:extLst>
            </p:cNvPr>
            <p:cNvSpPr txBox="1"/>
            <p:nvPr/>
          </p:nvSpPr>
          <p:spPr>
            <a:xfrm>
              <a:off x="2641662" y="-886794"/>
              <a:ext cx="1701714"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11 208 217</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50" name="椭圆 49">
              <a:extLst>
                <a:ext uri="{FF2B5EF4-FFF2-40B4-BE49-F238E27FC236}">
                  <a16:creationId xmlns:a16="http://schemas.microsoft.com/office/drawing/2014/main" xmlns="" id="{836FE060-185F-4F8E-B914-1126B4A7A066}"/>
                </a:ext>
              </a:extLst>
            </p:cNvPr>
            <p:cNvSpPr/>
            <p:nvPr/>
          </p:nvSpPr>
          <p:spPr>
            <a:xfrm>
              <a:off x="5943429" y="-1492933"/>
              <a:ext cx="528094" cy="528094"/>
            </a:xfrm>
            <a:prstGeom prst="ellipse">
              <a:avLst/>
            </a:prstGeom>
            <a:solidFill>
              <a:srgbClr val="307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a:extLst>
                <a:ext uri="{FF2B5EF4-FFF2-40B4-BE49-F238E27FC236}">
                  <a16:creationId xmlns:a16="http://schemas.microsoft.com/office/drawing/2014/main" xmlns="" id="{19548B06-573D-4984-98BC-A63A1EC86880}"/>
                </a:ext>
              </a:extLst>
            </p:cNvPr>
            <p:cNvSpPr txBox="1"/>
            <p:nvPr/>
          </p:nvSpPr>
          <p:spPr>
            <a:xfrm>
              <a:off x="5409218" y="-886794"/>
              <a:ext cx="1582049" cy="646331"/>
            </a:xfrm>
            <a:prstGeom prst="rect">
              <a:avLst/>
            </a:prstGeom>
            <a:noFill/>
          </p:spPr>
          <p:txBody>
            <a:bodyPr wrap="square" rtlCol="0">
              <a:spAutoFit/>
            </a:bodyPr>
            <a:lstStyle/>
            <a:p>
              <a:pPr algn="ctr"/>
              <a:r>
                <a:rPr lang="zh-CN" altLang="en-US" dirty="0">
                  <a:solidFill>
                    <a:srgbClr val="307FF9"/>
                  </a:solidFill>
                  <a:latin typeface="微软雅黑" panose="020B0503020204020204" pitchFamily="34" charset="-122"/>
                  <a:ea typeface="微软雅黑" panose="020B0503020204020204" pitchFamily="34" charset="-122"/>
                </a:rPr>
                <a:t>颜色</a:t>
              </a:r>
              <a:endParaRPr lang="en-US" altLang="zh-CN" dirty="0">
                <a:solidFill>
                  <a:srgbClr val="307FF9"/>
                </a:solidFill>
                <a:latin typeface="微软雅黑" panose="020B0503020204020204" pitchFamily="34" charset="-122"/>
                <a:ea typeface="微软雅黑" panose="020B0503020204020204" pitchFamily="34" charset="-122"/>
              </a:endParaRPr>
            </a:p>
            <a:p>
              <a:pPr algn="ctr"/>
              <a:r>
                <a:rPr lang="en-US" altLang="zh-CN" dirty="0">
                  <a:solidFill>
                    <a:srgbClr val="307FF9"/>
                  </a:solidFill>
                  <a:latin typeface="微软雅黑" panose="020B0503020204020204" pitchFamily="34" charset="-122"/>
                  <a:ea typeface="微软雅黑" panose="020B0503020204020204" pitchFamily="34" charset="-122"/>
                </a:rPr>
                <a:t>48 127 249</a:t>
              </a:r>
            </a:p>
          </p:txBody>
        </p:sp>
        <p:sp>
          <p:nvSpPr>
            <p:cNvPr id="52" name="椭圆 51">
              <a:extLst>
                <a:ext uri="{FF2B5EF4-FFF2-40B4-BE49-F238E27FC236}">
                  <a16:creationId xmlns:a16="http://schemas.microsoft.com/office/drawing/2014/main" xmlns="" id="{6AA29D9D-A924-4EF0-910E-E054A04049F2}"/>
                </a:ext>
              </a:extLst>
            </p:cNvPr>
            <p:cNvSpPr/>
            <p:nvPr/>
          </p:nvSpPr>
          <p:spPr>
            <a:xfrm>
              <a:off x="4576354" y="-1492933"/>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文本框 52">
              <a:extLst>
                <a:ext uri="{FF2B5EF4-FFF2-40B4-BE49-F238E27FC236}">
                  <a16:creationId xmlns:a16="http://schemas.microsoft.com/office/drawing/2014/main" xmlns="" id="{0CD039C0-ADFD-4F74-B2D8-EDA885B609BC}"/>
                </a:ext>
              </a:extLst>
            </p:cNvPr>
            <p:cNvSpPr txBox="1"/>
            <p:nvPr/>
          </p:nvSpPr>
          <p:spPr>
            <a:xfrm>
              <a:off x="3964331" y="-886794"/>
              <a:ext cx="1775806"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254 91 65</a:t>
              </a:r>
              <a:endParaRPr lang="zh-CN" altLang="en-US" dirty="0">
                <a:solidFill>
                  <a:schemeClr val="accent3"/>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a16="http://schemas.microsoft.com/office/drawing/2014/main" xmlns="" id="{B0A4EC72-9C60-437E-9899-97BA400F04FB}"/>
                </a:ext>
              </a:extLst>
            </p:cNvPr>
            <p:cNvSpPr txBox="1"/>
            <p:nvPr userDrawn="1"/>
          </p:nvSpPr>
          <p:spPr>
            <a:xfrm>
              <a:off x="9584803" y="-1665172"/>
              <a:ext cx="2743199" cy="1544205"/>
            </a:xfrm>
            <a:prstGeom prst="rect">
              <a:avLst/>
            </a:prstGeom>
            <a:noFill/>
          </p:spPr>
          <p:txBody>
            <a:bodyPr wrap="square" rtlCol="0">
              <a:spAutoFit/>
            </a:bodyPr>
            <a:lstStyle/>
            <a:p>
              <a:pPr>
                <a:lnSpc>
                  <a:spcPct val="120000"/>
                </a:lnSpc>
              </a:pPr>
              <a:r>
                <a:rPr lang="zh-CN" altLang="en-US" sz="1600" dirty="0"/>
                <a:t>标题正文：微软雅黑</a:t>
              </a:r>
              <a:endParaRPr lang="en-US" altLang="zh-CN" sz="1600" dirty="0"/>
            </a:p>
            <a:p>
              <a:pPr>
                <a:lnSpc>
                  <a:spcPct val="120000"/>
                </a:lnSpc>
              </a:pPr>
              <a:r>
                <a:rPr lang="zh-CN" altLang="en-US" sz="1600" dirty="0"/>
                <a:t>封面字号：</a:t>
              </a:r>
              <a:r>
                <a:rPr lang="en-US" altLang="zh-CN" sz="1600" dirty="0"/>
                <a:t>18-28 (</a:t>
              </a:r>
              <a:r>
                <a:rPr lang="zh-CN" altLang="en-US" sz="1600" dirty="0"/>
                <a:t>小字</a:t>
              </a:r>
              <a:r>
                <a:rPr lang="en-US" altLang="zh-CN" sz="1600" dirty="0"/>
                <a:t>)      </a:t>
              </a:r>
            </a:p>
            <a:p>
              <a:pPr>
                <a:lnSpc>
                  <a:spcPct val="120000"/>
                </a:lnSpc>
              </a:pPr>
              <a:r>
                <a:rPr lang="en-US" altLang="zh-CN" sz="1600" dirty="0"/>
                <a:t>                  48/43 (</a:t>
              </a:r>
              <a:r>
                <a:rPr lang="zh-CN" altLang="en-US" sz="1600" dirty="0"/>
                <a:t>主题</a:t>
              </a:r>
              <a:r>
                <a:rPr lang="en-US" altLang="zh-CN" sz="1600" dirty="0"/>
                <a:t>)</a:t>
              </a:r>
            </a:p>
            <a:p>
              <a:pPr>
                <a:lnSpc>
                  <a:spcPct val="120000"/>
                </a:lnSpc>
              </a:pPr>
              <a:r>
                <a:rPr lang="zh-CN" altLang="en-US" sz="1600" dirty="0"/>
                <a:t>内页字号：</a:t>
              </a:r>
              <a:r>
                <a:rPr lang="en-US" altLang="zh-CN" sz="1600" dirty="0"/>
                <a:t>18-22-28 (</a:t>
              </a:r>
              <a:r>
                <a:rPr lang="zh-CN" altLang="en-US" sz="1600" dirty="0"/>
                <a:t>标题</a:t>
              </a:r>
              <a:r>
                <a:rPr lang="en-US" altLang="zh-CN" sz="1600" dirty="0"/>
                <a:t>)</a:t>
              </a:r>
            </a:p>
            <a:p>
              <a:pPr>
                <a:lnSpc>
                  <a:spcPct val="120000"/>
                </a:lnSpc>
              </a:pPr>
              <a:r>
                <a:rPr lang="zh-CN" altLang="en-US" sz="1600" dirty="0"/>
                <a:t>内页行距：</a:t>
              </a:r>
              <a:r>
                <a:rPr lang="en-US" altLang="zh-CN" sz="1600" dirty="0"/>
                <a:t>1.2-1.3-1.5</a:t>
              </a:r>
              <a:endParaRPr lang="zh-CN" altLang="en-US" sz="1600" dirty="0"/>
            </a:p>
          </p:txBody>
        </p:sp>
        <p:sp>
          <p:nvSpPr>
            <p:cNvPr id="55" name="椭圆 54">
              <a:extLst>
                <a:ext uri="{FF2B5EF4-FFF2-40B4-BE49-F238E27FC236}">
                  <a16:creationId xmlns:a16="http://schemas.microsoft.com/office/drawing/2014/main" xmlns="" id="{DD3AB130-7F0E-4EA3-B0AF-04004D6E016D}"/>
                </a:ext>
              </a:extLst>
            </p:cNvPr>
            <p:cNvSpPr/>
            <p:nvPr userDrawn="1"/>
          </p:nvSpPr>
          <p:spPr>
            <a:xfrm>
              <a:off x="7310504" y="-1492933"/>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文本框 55">
              <a:extLst>
                <a:ext uri="{FF2B5EF4-FFF2-40B4-BE49-F238E27FC236}">
                  <a16:creationId xmlns:a16="http://schemas.microsoft.com/office/drawing/2014/main" xmlns="" id="{492A7179-4199-44EF-9C73-F307911B85EE}"/>
                </a:ext>
              </a:extLst>
            </p:cNvPr>
            <p:cNvSpPr txBox="1"/>
            <p:nvPr userDrawn="1"/>
          </p:nvSpPr>
          <p:spPr>
            <a:xfrm>
              <a:off x="6788684" y="-886794"/>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16 207 </a:t>
              </a:r>
              <a:r>
                <a:rPr lang="en-US" altLang="zh-CN" dirty="0">
                  <a:solidFill>
                    <a:srgbClr val="10CF9B"/>
                  </a:solidFill>
                  <a:latin typeface="微软雅黑" panose="020B0503020204020204" pitchFamily="34" charset="-122"/>
                  <a:ea typeface="微软雅黑" panose="020B0503020204020204" pitchFamily="34" charset="-122"/>
                </a:rPr>
                <a:t>155</a:t>
              </a:r>
              <a:endParaRPr lang="zh-CN" altLang="en-US" dirty="0">
                <a:solidFill>
                  <a:srgbClr val="10CF9B"/>
                </a:solidFill>
                <a:latin typeface="微软雅黑" panose="020B0503020204020204" pitchFamily="34" charset="-122"/>
                <a:ea typeface="微软雅黑" panose="020B0503020204020204" pitchFamily="34" charset="-122"/>
              </a:endParaRPr>
            </a:p>
          </p:txBody>
        </p:sp>
        <p:sp>
          <p:nvSpPr>
            <p:cNvPr id="57" name="椭圆 56">
              <a:extLst>
                <a:ext uri="{FF2B5EF4-FFF2-40B4-BE49-F238E27FC236}">
                  <a16:creationId xmlns:a16="http://schemas.microsoft.com/office/drawing/2014/main" xmlns="" id="{200D5D27-400B-4BDC-A22E-1DC6C2E90DAC}"/>
                </a:ext>
              </a:extLst>
            </p:cNvPr>
            <p:cNvSpPr/>
            <p:nvPr userDrawn="1"/>
          </p:nvSpPr>
          <p:spPr>
            <a:xfrm>
              <a:off x="8677580" y="-1492933"/>
              <a:ext cx="528094" cy="5280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文本框 57">
              <a:extLst>
                <a:ext uri="{FF2B5EF4-FFF2-40B4-BE49-F238E27FC236}">
                  <a16:creationId xmlns:a16="http://schemas.microsoft.com/office/drawing/2014/main" xmlns="" id="{305C718C-153B-4B20-AA35-BAE9ABFAD6E7}"/>
                </a:ext>
              </a:extLst>
            </p:cNvPr>
            <p:cNvSpPr txBox="1"/>
            <p:nvPr userDrawn="1"/>
          </p:nvSpPr>
          <p:spPr>
            <a:xfrm>
              <a:off x="8152109" y="-886794"/>
              <a:ext cx="1582049" cy="646331"/>
            </a:xfrm>
            <a:prstGeom prst="rect">
              <a:avLst/>
            </a:prstGeom>
            <a:noFill/>
          </p:spPr>
          <p:txBody>
            <a:bodyPr wrap="square" rtlCol="0">
              <a:spAutoFit/>
            </a:bodyPr>
            <a:lstStyle/>
            <a:p>
              <a:pPr algn="ctr"/>
              <a:r>
                <a:rPr lang="zh-CN" altLang="en-US" dirty="0">
                  <a:solidFill>
                    <a:schemeClr val="accent6"/>
                  </a:solidFill>
                  <a:latin typeface="微软雅黑" panose="020B0503020204020204" pitchFamily="34" charset="-122"/>
                  <a:ea typeface="微软雅黑" panose="020B0503020204020204" pitchFamily="34" charset="-122"/>
                </a:rPr>
                <a:t>颜色</a:t>
              </a:r>
              <a:endParaRPr lang="en-US" altLang="zh-CN" dirty="0">
                <a:solidFill>
                  <a:schemeClr val="accent6"/>
                </a:solidFill>
                <a:latin typeface="微软雅黑" panose="020B0503020204020204" pitchFamily="34" charset="-122"/>
                <a:ea typeface="微软雅黑" panose="020B0503020204020204" pitchFamily="34" charset="-122"/>
              </a:endParaRPr>
            </a:p>
            <a:p>
              <a:pPr algn="ctr"/>
              <a:r>
                <a:rPr lang="en-US" altLang="zh-CN" dirty="0">
                  <a:solidFill>
                    <a:schemeClr val="accent6"/>
                  </a:solidFill>
                  <a:latin typeface="微软雅黑" panose="020B0503020204020204" pitchFamily="34" charset="-122"/>
                  <a:ea typeface="微软雅黑" panose="020B0503020204020204" pitchFamily="34" charset="-122"/>
                </a:rPr>
                <a:t>124 202 98</a:t>
              </a:r>
              <a:endParaRPr lang="zh-CN" altLang="en-US" dirty="0">
                <a:solidFill>
                  <a:schemeClr val="accent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83420127"/>
      </p:ext>
    </p:extLst>
  </p:cSld>
  <p:clrMap bg1="lt1" tx1="dk1" bg2="lt2" tx2="dk2" accent1="accent1" accent2="accent2" accent3="accent3" accent4="accent4" accent5="accent5" accent6="accent6" hlink="hlink" folHlink="folHlink"/>
  <p:sldLayoutIdLst>
    <p:sldLayoutId id="2147483707"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1C0824DA-501C-42E0-9343-082E5829AEB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34638" y="315014"/>
            <a:ext cx="1103472" cy="396274"/>
          </a:xfrm>
          <a:prstGeom prst="rect">
            <a:avLst/>
          </a:prstGeom>
        </p:spPr>
      </p:pic>
      <p:pic>
        <p:nvPicPr>
          <p:cNvPr id="3" name="图片 2">
            <a:extLst>
              <a:ext uri="{FF2B5EF4-FFF2-40B4-BE49-F238E27FC236}">
                <a16:creationId xmlns:a16="http://schemas.microsoft.com/office/drawing/2014/main" xmlns="" id="{D5BCED4D-2A5B-4F0C-B369-C869CBEAFD0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a16="http://schemas.microsoft.com/office/drawing/2014/main" xmlns=""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9EE444AB-0E63-467E-ACF0-7A1D4229D7EA}"/>
              </a:ext>
            </a:extLst>
          </p:cNvPr>
          <p:cNvSpPr>
            <a:spLocks noGrp="1"/>
          </p:cNvSpPr>
          <p:nvPr>
            <p:ph type="sldNum" sz="quarter" idx="4"/>
          </p:nvPr>
        </p:nvSpPr>
        <p:spPr>
          <a:xfrm>
            <a:off x="9032232"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sp>
        <p:nvSpPr>
          <p:cNvPr id="13" name="文本占位符 2">
            <a:extLst>
              <a:ext uri="{FF2B5EF4-FFF2-40B4-BE49-F238E27FC236}">
                <a16:creationId xmlns:a16="http://schemas.microsoft.com/office/drawing/2014/main" xmlns="" id="{A0281685-0EBF-4A3C-B45A-73A1F524DB8E}"/>
              </a:ext>
            </a:extLst>
          </p:cNvPr>
          <p:cNvSpPr>
            <a:spLocks noGrp="1"/>
          </p:cNvSpPr>
          <p:nvPr>
            <p:ph type="body" idx="1"/>
          </p:nvPr>
        </p:nvSpPr>
        <p:spPr>
          <a:xfrm>
            <a:off x="442825" y="1037350"/>
            <a:ext cx="11272225" cy="5679021"/>
          </a:xfrm>
          <a:prstGeom prst="rect">
            <a:avLst/>
          </a:prstGeom>
        </p:spPr>
        <p:txBody>
          <a:bodyPr vert="horz" lIns="91440" tIns="45720" rIns="91440" bIns="45720" rtlCol="0">
            <a:normAutofit/>
          </a:bodyPr>
          <a:lstStyle/>
          <a:p>
            <a:pPr marL="228600" lvl="0" indent="-228600" algn="l" defTabSz="914400" rtl="0" eaLnBrk="1" latinLnBrk="0" hangingPunct="1">
              <a:lnSpc>
                <a:spcPct val="120000"/>
              </a:lnSpc>
              <a:spcBef>
                <a:spcPts val="600"/>
              </a:spcBef>
              <a:buFont typeface="Arial" panose="020B0604020202020204" pitchFamily="34" charset="0"/>
              <a:buChar char="•"/>
            </a:pPr>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grpSp>
        <p:nvGrpSpPr>
          <p:cNvPr id="30" name="组合 29">
            <a:extLst>
              <a:ext uri="{FF2B5EF4-FFF2-40B4-BE49-F238E27FC236}">
                <a16:creationId xmlns:a16="http://schemas.microsoft.com/office/drawing/2014/main" xmlns="" id="{9C6D33DE-006A-43D1-AFF6-A938A50962DA}"/>
              </a:ext>
            </a:extLst>
          </p:cNvPr>
          <p:cNvGrpSpPr/>
          <p:nvPr userDrawn="1"/>
        </p:nvGrpSpPr>
        <p:grpSpPr>
          <a:xfrm>
            <a:off x="-27139" y="-1685365"/>
            <a:ext cx="12290973" cy="1582224"/>
            <a:chOff x="37029" y="-1685365"/>
            <a:chExt cx="12290973" cy="1582224"/>
          </a:xfrm>
        </p:grpSpPr>
        <p:sp>
          <p:nvSpPr>
            <p:cNvPr id="31" name="矩形 30">
              <a:extLst>
                <a:ext uri="{FF2B5EF4-FFF2-40B4-BE49-F238E27FC236}">
                  <a16:creationId xmlns:a16="http://schemas.microsoft.com/office/drawing/2014/main" xmlns="" id="{C874A7C9-57AD-4135-BE81-8E1CDFFA033B}"/>
                </a:ext>
              </a:extLst>
            </p:cNvPr>
            <p:cNvSpPr/>
            <p:nvPr/>
          </p:nvSpPr>
          <p:spPr>
            <a:xfrm>
              <a:off x="64168" y="-1685365"/>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0C566D5A-43B7-4C5B-9C6C-0AEBCD8F6BFF}"/>
                </a:ext>
              </a:extLst>
            </p:cNvPr>
            <p:cNvSpPr/>
            <p:nvPr/>
          </p:nvSpPr>
          <p:spPr>
            <a:xfrm>
              <a:off x="475129" y="-1492933"/>
              <a:ext cx="528094" cy="528094"/>
            </a:xfrm>
            <a:prstGeom prst="ellipse">
              <a:avLst/>
            </a:prstGeom>
            <a:solidFill>
              <a:srgbClr val="043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endParaRPr>
            </a:p>
          </p:txBody>
        </p:sp>
        <p:sp>
          <p:nvSpPr>
            <p:cNvPr id="33" name="椭圆 32">
              <a:extLst>
                <a:ext uri="{FF2B5EF4-FFF2-40B4-BE49-F238E27FC236}">
                  <a16:creationId xmlns:a16="http://schemas.microsoft.com/office/drawing/2014/main" xmlns="" id="{6C808FD9-20F4-47DE-9236-3F16A9874BF4}"/>
                </a:ext>
              </a:extLst>
            </p:cNvPr>
            <p:cNvSpPr/>
            <p:nvPr/>
          </p:nvSpPr>
          <p:spPr>
            <a:xfrm>
              <a:off x="1842204" y="-1492933"/>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0274D38E-1947-4A3F-837E-0334B06919CE}"/>
                </a:ext>
              </a:extLst>
            </p:cNvPr>
            <p:cNvSpPr/>
            <p:nvPr/>
          </p:nvSpPr>
          <p:spPr>
            <a:xfrm>
              <a:off x="3209279" y="-1492933"/>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文本框 34">
              <a:extLst>
                <a:ext uri="{FF2B5EF4-FFF2-40B4-BE49-F238E27FC236}">
                  <a16:creationId xmlns:a16="http://schemas.microsoft.com/office/drawing/2014/main" xmlns="" id="{9ED92EF4-FA58-404F-AA38-9E6BE8538415}"/>
                </a:ext>
              </a:extLst>
            </p:cNvPr>
            <p:cNvSpPr txBox="1"/>
            <p:nvPr/>
          </p:nvSpPr>
          <p:spPr>
            <a:xfrm>
              <a:off x="37029" y="-886794"/>
              <a:ext cx="1443791" cy="646331"/>
            </a:xfrm>
            <a:prstGeom prst="rect">
              <a:avLst/>
            </a:prstGeom>
            <a:noFill/>
          </p:spPr>
          <p:txBody>
            <a:bodyPr wrap="square" rtlCol="0">
              <a:spAutoFit/>
            </a:bodyPr>
            <a:lstStyle/>
            <a:p>
              <a:pPr algn="ctr"/>
              <a:r>
                <a:rPr lang="zh-CN" altLang="en-US" dirty="0">
                  <a:solidFill>
                    <a:srgbClr val="043B90"/>
                  </a:solidFill>
                  <a:latin typeface="微软雅黑" panose="020B0503020204020204" pitchFamily="34" charset="-122"/>
                  <a:ea typeface="微软雅黑" panose="020B0503020204020204" pitchFamily="34" charset="-122"/>
                </a:rPr>
                <a:t>颜色</a:t>
              </a:r>
              <a:endParaRPr lang="en-US" altLang="zh-CN" dirty="0">
                <a:solidFill>
                  <a:srgbClr val="043B90"/>
                </a:solidFill>
                <a:latin typeface="微软雅黑" panose="020B0503020204020204" pitchFamily="34" charset="-122"/>
                <a:ea typeface="微软雅黑" panose="020B0503020204020204" pitchFamily="34" charset="-122"/>
              </a:endParaRPr>
            </a:p>
            <a:p>
              <a:pPr algn="ctr"/>
              <a:r>
                <a:rPr lang="en-US" altLang="zh-CN" dirty="0">
                  <a:solidFill>
                    <a:srgbClr val="043B90"/>
                  </a:solidFill>
                  <a:latin typeface="微软雅黑" panose="020B0503020204020204" pitchFamily="34" charset="-122"/>
                  <a:ea typeface="微软雅黑" panose="020B0503020204020204" pitchFamily="34" charset="-122"/>
                </a:rPr>
                <a:t>4 59 144</a:t>
              </a:r>
              <a:endParaRPr lang="zh-CN" altLang="en-US" dirty="0">
                <a:solidFill>
                  <a:srgbClr val="043B90"/>
                </a:solidFill>
                <a:latin typeface="微软雅黑" panose="020B0503020204020204" pitchFamily="34" charset="-122"/>
                <a:ea typeface="微软雅黑" panose="020B0503020204020204" pitchFamily="34" charset="-122"/>
              </a:endParaRPr>
            </a:p>
          </p:txBody>
        </p:sp>
        <p:sp>
          <p:nvSpPr>
            <p:cNvPr id="36" name="文本框 35">
              <a:extLst>
                <a:ext uri="{FF2B5EF4-FFF2-40B4-BE49-F238E27FC236}">
                  <a16:creationId xmlns:a16="http://schemas.microsoft.com/office/drawing/2014/main" xmlns="" id="{E8F2B340-3B34-41AF-8A5E-C071FCE9433F}"/>
                </a:ext>
              </a:extLst>
            </p:cNvPr>
            <p:cNvSpPr txBox="1"/>
            <p:nvPr/>
          </p:nvSpPr>
          <p:spPr>
            <a:xfrm>
              <a:off x="1359965" y="-886794"/>
              <a:ext cx="1512906" cy="646331"/>
            </a:xfrm>
            <a:prstGeom prst="rect">
              <a:avLst/>
            </a:prstGeom>
            <a:noFill/>
          </p:spPr>
          <p:txBody>
            <a:bodyPr wrap="square" rtlCol="0">
              <a:spAutoFit/>
            </a:bodyPr>
            <a:lstStyle/>
            <a:p>
              <a:pPr algn="ctr"/>
              <a:r>
                <a:rPr lang="zh-CN" altLang="en-US" dirty="0">
                  <a:solidFill>
                    <a:schemeClr val="accent1"/>
                  </a:solidFill>
                  <a:latin typeface="微软雅黑" panose="020B0503020204020204" pitchFamily="34" charset="-122"/>
                  <a:ea typeface="微软雅黑" panose="020B0503020204020204" pitchFamily="34" charset="-122"/>
                </a:rPr>
                <a:t>颜色</a:t>
              </a:r>
              <a:endParaRPr lang="en-US" altLang="zh-CN" dirty="0">
                <a:solidFill>
                  <a:schemeClr val="accent1"/>
                </a:solidFill>
                <a:latin typeface="微软雅黑" panose="020B0503020204020204" pitchFamily="34" charset="-122"/>
                <a:ea typeface="微软雅黑" panose="020B0503020204020204" pitchFamily="34" charset="-122"/>
              </a:endParaRPr>
            </a:p>
            <a:p>
              <a:pPr algn="ctr"/>
              <a:r>
                <a:rPr lang="en-US" altLang="zh-CN" dirty="0">
                  <a:solidFill>
                    <a:schemeClr val="accent1"/>
                  </a:solidFill>
                  <a:latin typeface="微软雅黑" panose="020B0503020204020204" pitchFamily="34" charset="-122"/>
                  <a:ea typeface="微软雅黑" panose="020B0503020204020204" pitchFamily="34" charset="-122"/>
                </a:rPr>
                <a:t>15 111 198</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a16="http://schemas.microsoft.com/office/drawing/2014/main" xmlns="" id="{E68C1FA6-CF78-4496-8F4D-F3419D27AD97}"/>
                </a:ext>
              </a:extLst>
            </p:cNvPr>
            <p:cNvSpPr txBox="1"/>
            <p:nvPr/>
          </p:nvSpPr>
          <p:spPr>
            <a:xfrm>
              <a:off x="2641662" y="-886794"/>
              <a:ext cx="1701714"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11 208 217</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38" name="椭圆 37">
              <a:extLst>
                <a:ext uri="{FF2B5EF4-FFF2-40B4-BE49-F238E27FC236}">
                  <a16:creationId xmlns:a16="http://schemas.microsoft.com/office/drawing/2014/main" xmlns="" id="{A6DFA340-6034-4CCA-9205-FFDB22E86B30}"/>
                </a:ext>
              </a:extLst>
            </p:cNvPr>
            <p:cNvSpPr/>
            <p:nvPr/>
          </p:nvSpPr>
          <p:spPr>
            <a:xfrm>
              <a:off x="5943429" y="-1492933"/>
              <a:ext cx="528094" cy="528094"/>
            </a:xfrm>
            <a:prstGeom prst="ellipse">
              <a:avLst/>
            </a:prstGeom>
            <a:solidFill>
              <a:srgbClr val="307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文本框 38">
              <a:extLst>
                <a:ext uri="{FF2B5EF4-FFF2-40B4-BE49-F238E27FC236}">
                  <a16:creationId xmlns:a16="http://schemas.microsoft.com/office/drawing/2014/main" xmlns="" id="{DF6531B9-A7FF-4E6D-B0A4-B13A0F3F0353}"/>
                </a:ext>
              </a:extLst>
            </p:cNvPr>
            <p:cNvSpPr txBox="1"/>
            <p:nvPr/>
          </p:nvSpPr>
          <p:spPr>
            <a:xfrm>
              <a:off x="5409218" y="-886794"/>
              <a:ext cx="1582049" cy="646331"/>
            </a:xfrm>
            <a:prstGeom prst="rect">
              <a:avLst/>
            </a:prstGeom>
            <a:noFill/>
          </p:spPr>
          <p:txBody>
            <a:bodyPr wrap="square" rtlCol="0">
              <a:spAutoFit/>
            </a:bodyPr>
            <a:lstStyle/>
            <a:p>
              <a:pPr algn="ctr"/>
              <a:r>
                <a:rPr lang="zh-CN" altLang="en-US" dirty="0">
                  <a:solidFill>
                    <a:srgbClr val="307FF9"/>
                  </a:solidFill>
                  <a:latin typeface="微软雅黑" panose="020B0503020204020204" pitchFamily="34" charset="-122"/>
                  <a:ea typeface="微软雅黑" panose="020B0503020204020204" pitchFamily="34" charset="-122"/>
                </a:rPr>
                <a:t>颜色</a:t>
              </a:r>
              <a:endParaRPr lang="en-US" altLang="zh-CN" dirty="0">
                <a:solidFill>
                  <a:srgbClr val="307FF9"/>
                </a:solidFill>
                <a:latin typeface="微软雅黑" panose="020B0503020204020204" pitchFamily="34" charset="-122"/>
                <a:ea typeface="微软雅黑" panose="020B0503020204020204" pitchFamily="34" charset="-122"/>
              </a:endParaRPr>
            </a:p>
            <a:p>
              <a:pPr algn="ctr"/>
              <a:r>
                <a:rPr lang="en-US" altLang="zh-CN" dirty="0">
                  <a:solidFill>
                    <a:srgbClr val="307FF9"/>
                  </a:solidFill>
                  <a:latin typeface="微软雅黑" panose="020B0503020204020204" pitchFamily="34" charset="-122"/>
                  <a:ea typeface="微软雅黑" panose="020B0503020204020204" pitchFamily="34" charset="-122"/>
                </a:rPr>
                <a:t>48 127 249</a:t>
              </a:r>
            </a:p>
          </p:txBody>
        </p:sp>
        <p:sp>
          <p:nvSpPr>
            <p:cNvPr id="40" name="椭圆 39">
              <a:extLst>
                <a:ext uri="{FF2B5EF4-FFF2-40B4-BE49-F238E27FC236}">
                  <a16:creationId xmlns:a16="http://schemas.microsoft.com/office/drawing/2014/main" xmlns="" id="{C1579E50-A400-4E40-A6F5-A05933A85126}"/>
                </a:ext>
              </a:extLst>
            </p:cNvPr>
            <p:cNvSpPr/>
            <p:nvPr/>
          </p:nvSpPr>
          <p:spPr>
            <a:xfrm>
              <a:off x="4576354" y="-1492933"/>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文本框 40">
              <a:extLst>
                <a:ext uri="{FF2B5EF4-FFF2-40B4-BE49-F238E27FC236}">
                  <a16:creationId xmlns:a16="http://schemas.microsoft.com/office/drawing/2014/main" xmlns="" id="{AF81F67A-CE24-4FC5-8924-6ADE897C7BBD}"/>
                </a:ext>
              </a:extLst>
            </p:cNvPr>
            <p:cNvSpPr txBox="1"/>
            <p:nvPr/>
          </p:nvSpPr>
          <p:spPr>
            <a:xfrm>
              <a:off x="3964331" y="-886794"/>
              <a:ext cx="1775806"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254 91 65</a:t>
              </a:r>
              <a:endParaRPr lang="zh-CN" altLang="en-US" dirty="0">
                <a:solidFill>
                  <a:schemeClr val="accent3"/>
                </a:solidFill>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a16="http://schemas.microsoft.com/office/drawing/2014/main" xmlns="" id="{06074AEF-E43C-49AB-AA76-44A608F9333D}"/>
                </a:ext>
              </a:extLst>
            </p:cNvPr>
            <p:cNvSpPr txBox="1"/>
            <p:nvPr userDrawn="1"/>
          </p:nvSpPr>
          <p:spPr>
            <a:xfrm>
              <a:off x="9584803" y="-1665172"/>
              <a:ext cx="2743199" cy="1544205"/>
            </a:xfrm>
            <a:prstGeom prst="rect">
              <a:avLst/>
            </a:prstGeom>
            <a:noFill/>
          </p:spPr>
          <p:txBody>
            <a:bodyPr wrap="square" rtlCol="0">
              <a:spAutoFit/>
            </a:bodyPr>
            <a:lstStyle/>
            <a:p>
              <a:pPr>
                <a:lnSpc>
                  <a:spcPct val="120000"/>
                </a:lnSpc>
              </a:pPr>
              <a:r>
                <a:rPr lang="zh-CN" altLang="en-US" sz="1600" dirty="0"/>
                <a:t>标题正文：微软雅黑</a:t>
              </a:r>
              <a:endParaRPr lang="en-US" altLang="zh-CN" sz="1600" dirty="0"/>
            </a:p>
            <a:p>
              <a:pPr>
                <a:lnSpc>
                  <a:spcPct val="120000"/>
                </a:lnSpc>
              </a:pPr>
              <a:r>
                <a:rPr lang="zh-CN" altLang="en-US" sz="1600" dirty="0"/>
                <a:t>封面字号：</a:t>
              </a:r>
              <a:r>
                <a:rPr lang="en-US" altLang="zh-CN" sz="1600" dirty="0"/>
                <a:t>18-28 (</a:t>
              </a:r>
              <a:r>
                <a:rPr lang="zh-CN" altLang="en-US" sz="1600" dirty="0"/>
                <a:t>小字</a:t>
              </a:r>
              <a:r>
                <a:rPr lang="en-US" altLang="zh-CN" sz="1600" dirty="0"/>
                <a:t>)      </a:t>
              </a:r>
            </a:p>
            <a:p>
              <a:pPr>
                <a:lnSpc>
                  <a:spcPct val="120000"/>
                </a:lnSpc>
              </a:pPr>
              <a:r>
                <a:rPr lang="en-US" altLang="zh-CN" sz="1600" dirty="0"/>
                <a:t>                  48/43 (</a:t>
              </a:r>
              <a:r>
                <a:rPr lang="zh-CN" altLang="en-US" sz="1600" dirty="0"/>
                <a:t>主题</a:t>
              </a:r>
              <a:r>
                <a:rPr lang="en-US" altLang="zh-CN" sz="1600" dirty="0"/>
                <a:t>)</a:t>
              </a:r>
            </a:p>
            <a:p>
              <a:pPr>
                <a:lnSpc>
                  <a:spcPct val="120000"/>
                </a:lnSpc>
              </a:pPr>
              <a:r>
                <a:rPr lang="zh-CN" altLang="en-US" sz="1600" dirty="0"/>
                <a:t>内页字号：</a:t>
              </a:r>
              <a:r>
                <a:rPr lang="en-US" altLang="zh-CN" sz="1600" dirty="0"/>
                <a:t>18-22-28 (</a:t>
              </a:r>
              <a:r>
                <a:rPr lang="zh-CN" altLang="en-US" sz="1600" dirty="0"/>
                <a:t>标题</a:t>
              </a:r>
              <a:r>
                <a:rPr lang="en-US" altLang="zh-CN" sz="1600" dirty="0"/>
                <a:t>)</a:t>
              </a:r>
            </a:p>
            <a:p>
              <a:pPr>
                <a:lnSpc>
                  <a:spcPct val="120000"/>
                </a:lnSpc>
              </a:pPr>
              <a:r>
                <a:rPr lang="zh-CN" altLang="en-US" sz="1600" dirty="0"/>
                <a:t>内页行距：</a:t>
              </a:r>
              <a:r>
                <a:rPr lang="en-US" altLang="zh-CN" sz="1600" dirty="0"/>
                <a:t>1.2-1.3-1.5</a:t>
              </a:r>
              <a:endParaRPr lang="zh-CN" altLang="en-US" sz="1600" dirty="0"/>
            </a:p>
          </p:txBody>
        </p:sp>
        <p:sp>
          <p:nvSpPr>
            <p:cNvPr id="43" name="椭圆 42">
              <a:extLst>
                <a:ext uri="{FF2B5EF4-FFF2-40B4-BE49-F238E27FC236}">
                  <a16:creationId xmlns:a16="http://schemas.microsoft.com/office/drawing/2014/main" xmlns="" id="{2FC690CC-EFCF-4D0E-9A4C-381E5D6D3F50}"/>
                </a:ext>
              </a:extLst>
            </p:cNvPr>
            <p:cNvSpPr/>
            <p:nvPr userDrawn="1"/>
          </p:nvSpPr>
          <p:spPr>
            <a:xfrm>
              <a:off x="7310504" y="-1492933"/>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文本框 43">
              <a:extLst>
                <a:ext uri="{FF2B5EF4-FFF2-40B4-BE49-F238E27FC236}">
                  <a16:creationId xmlns:a16="http://schemas.microsoft.com/office/drawing/2014/main" xmlns="" id="{14423A13-6F0E-4028-A740-F241A29611DC}"/>
                </a:ext>
              </a:extLst>
            </p:cNvPr>
            <p:cNvSpPr txBox="1"/>
            <p:nvPr userDrawn="1"/>
          </p:nvSpPr>
          <p:spPr>
            <a:xfrm>
              <a:off x="6788684" y="-886794"/>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16 207 </a:t>
              </a:r>
              <a:r>
                <a:rPr lang="en-US" altLang="zh-CN" dirty="0">
                  <a:solidFill>
                    <a:srgbClr val="10CF9B"/>
                  </a:solidFill>
                  <a:latin typeface="微软雅黑" panose="020B0503020204020204" pitchFamily="34" charset="-122"/>
                  <a:ea typeface="微软雅黑" panose="020B0503020204020204" pitchFamily="34" charset="-122"/>
                </a:rPr>
                <a:t>155</a:t>
              </a:r>
              <a:endParaRPr lang="zh-CN" altLang="en-US" dirty="0">
                <a:solidFill>
                  <a:srgbClr val="10CF9B"/>
                </a:solidFill>
                <a:latin typeface="微软雅黑" panose="020B0503020204020204" pitchFamily="34" charset="-122"/>
                <a:ea typeface="微软雅黑" panose="020B0503020204020204" pitchFamily="34" charset="-122"/>
              </a:endParaRPr>
            </a:p>
          </p:txBody>
        </p:sp>
        <p:sp>
          <p:nvSpPr>
            <p:cNvPr id="45" name="椭圆 44">
              <a:extLst>
                <a:ext uri="{FF2B5EF4-FFF2-40B4-BE49-F238E27FC236}">
                  <a16:creationId xmlns:a16="http://schemas.microsoft.com/office/drawing/2014/main" xmlns="" id="{4F302D81-1EA9-4A5E-B7FF-A521FBC3EF98}"/>
                </a:ext>
              </a:extLst>
            </p:cNvPr>
            <p:cNvSpPr/>
            <p:nvPr userDrawn="1"/>
          </p:nvSpPr>
          <p:spPr>
            <a:xfrm>
              <a:off x="8677580" y="-1492933"/>
              <a:ext cx="528094" cy="5280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文本框 45">
              <a:extLst>
                <a:ext uri="{FF2B5EF4-FFF2-40B4-BE49-F238E27FC236}">
                  <a16:creationId xmlns:a16="http://schemas.microsoft.com/office/drawing/2014/main" xmlns="" id="{3F80B963-2AB3-4D3F-86E6-42DEE4D5BC46}"/>
                </a:ext>
              </a:extLst>
            </p:cNvPr>
            <p:cNvSpPr txBox="1"/>
            <p:nvPr userDrawn="1"/>
          </p:nvSpPr>
          <p:spPr>
            <a:xfrm>
              <a:off x="8152109" y="-886794"/>
              <a:ext cx="1582049" cy="646331"/>
            </a:xfrm>
            <a:prstGeom prst="rect">
              <a:avLst/>
            </a:prstGeom>
            <a:noFill/>
          </p:spPr>
          <p:txBody>
            <a:bodyPr wrap="square" rtlCol="0">
              <a:spAutoFit/>
            </a:bodyPr>
            <a:lstStyle/>
            <a:p>
              <a:pPr algn="ctr"/>
              <a:r>
                <a:rPr lang="zh-CN" altLang="en-US" dirty="0">
                  <a:solidFill>
                    <a:schemeClr val="accent6"/>
                  </a:solidFill>
                  <a:latin typeface="微软雅黑" panose="020B0503020204020204" pitchFamily="34" charset="-122"/>
                  <a:ea typeface="微软雅黑" panose="020B0503020204020204" pitchFamily="34" charset="-122"/>
                </a:rPr>
                <a:t>颜色</a:t>
              </a:r>
              <a:endParaRPr lang="en-US" altLang="zh-CN" dirty="0">
                <a:solidFill>
                  <a:schemeClr val="accent6"/>
                </a:solidFill>
                <a:latin typeface="微软雅黑" panose="020B0503020204020204" pitchFamily="34" charset="-122"/>
                <a:ea typeface="微软雅黑" panose="020B0503020204020204" pitchFamily="34" charset="-122"/>
              </a:endParaRPr>
            </a:p>
            <a:p>
              <a:pPr algn="ctr"/>
              <a:r>
                <a:rPr lang="en-US" altLang="zh-CN" dirty="0">
                  <a:solidFill>
                    <a:schemeClr val="accent6"/>
                  </a:solidFill>
                  <a:latin typeface="微软雅黑" panose="020B0503020204020204" pitchFamily="34" charset="-122"/>
                  <a:ea typeface="微软雅黑" panose="020B0503020204020204" pitchFamily="34" charset="-122"/>
                </a:rPr>
                <a:t>124 202 98</a:t>
              </a:r>
              <a:endParaRPr lang="zh-CN" altLang="en-US" dirty="0">
                <a:solidFill>
                  <a:schemeClr val="accent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28644534"/>
      </p:ext>
    </p:extLst>
  </p:cSld>
  <p:clrMap bg1="lt1" tx1="dk1" bg2="lt2" tx2="dk2" accent1="accent1" accent2="accent2" accent3="accent3" accent4="accent4" accent5="accent5" accent6="accent6" hlink="hlink" folHlink="folHlink"/>
  <p:sldLayoutIdLst>
    <p:sldLayoutId id="2147483711"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187" userDrawn="1">
          <p15:clr>
            <a:srgbClr val="F26B43"/>
          </p15:clr>
        </p15:guide>
        <p15:guide id="2" pos="279"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xmlns=""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1B76ED-8ED0-448F-8540-A02F6F70EEA1}" type="slidenum">
              <a:rPr lang="zh-CN" altLang="en-US" smtClean="0"/>
              <a:t>‹#›</a:t>
            </a:fld>
            <a:endParaRPr lang="zh-CN" altLang="en-US"/>
          </a:p>
        </p:txBody>
      </p:sp>
    </p:spTree>
    <p:extLst>
      <p:ext uri="{BB962C8B-B14F-4D97-AF65-F5344CB8AC3E}">
        <p14:creationId xmlns:p14="http://schemas.microsoft.com/office/powerpoint/2010/main" val="3569792529"/>
      </p:ext>
    </p:extLst>
  </p:cSld>
  <p:clrMap bg1="lt1" tx1="dk1" bg2="lt2" tx2="dk2" accent1="accent1" accent2="accent2" accent3="accent3" accent4="accent4" accent5="accent5" accent6="accent6" hlink="hlink" folHlink="folHlink"/>
  <p:sldLayoutIdLst>
    <p:sldLayoutId id="214748371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CE1E78-40B8-4204-BE46-EEE81246B791}"/>
              </a:ext>
            </a:extLst>
          </p:cNvPr>
          <p:cNvSpPr>
            <a:spLocks noGrp="1"/>
          </p:cNvSpPr>
          <p:nvPr>
            <p:ph type="title"/>
          </p:nvPr>
        </p:nvSpPr>
        <p:spPr>
          <a:xfrm>
            <a:off x="353932" y="1111480"/>
            <a:ext cx="10228903" cy="2021685"/>
          </a:xfrm>
        </p:spPr>
        <p:txBody>
          <a:bodyPr>
            <a:normAutofit fontScale="90000"/>
          </a:bodyPr>
          <a:lstStyle/>
          <a:p>
            <a:r>
              <a:rPr lang="en-US" altLang="zh-CN" dirty="0" smtClean="0"/>
              <a:t>Discussion paper of new SID on </a:t>
            </a:r>
            <a:r>
              <a:rPr lang="en-GB" altLang="zh-CN" dirty="0" smtClean="0"/>
              <a:t>enhancing </a:t>
            </a:r>
            <a:r>
              <a:rPr lang="en-GB" altLang="zh-CN" dirty="0"/>
              <a:t>5G system integrating with satellite</a:t>
            </a:r>
            <a:endParaRPr lang="zh-CN" altLang="en-US" dirty="0"/>
          </a:p>
        </p:txBody>
      </p:sp>
      <p:sp>
        <p:nvSpPr>
          <p:cNvPr id="3" name="内容占位符 2">
            <a:extLst>
              <a:ext uri="{FF2B5EF4-FFF2-40B4-BE49-F238E27FC236}">
                <a16:creationId xmlns:a16="http://schemas.microsoft.com/office/drawing/2014/main" xmlns="" id="{B6F989E9-9043-4B2D-8F68-4A2D48636192}"/>
              </a:ext>
            </a:extLst>
          </p:cNvPr>
          <p:cNvSpPr>
            <a:spLocks noGrp="1"/>
          </p:cNvSpPr>
          <p:nvPr>
            <p:ph idx="10"/>
          </p:nvPr>
        </p:nvSpPr>
        <p:spPr>
          <a:xfrm>
            <a:off x="603591" y="3510642"/>
            <a:ext cx="5369913" cy="484098"/>
          </a:xfrm>
        </p:spPr>
        <p:txBody>
          <a:bodyPr/>
          <a:lstStyle/>
          <a:p>
            <a:r>
              <a:rPr lang="en-US" altLang="zh-CN" dirty="0" smtClean="0">
                <a:latin typeface="微软雅黑" panose="020B0503020204020204" pitchFamily="34" charset="-122"/>
                <a:ea typeface="微软雅黑" panose="020B0503020204020204" pitchFamily="34" charset="-122"/>
              </a:rPr>
              <a:t>China Telecom, CATT</a:t>
            </a:r>
            <a:endParaRPr lang="en-US" altLang="zh-CN" dirty="0">
              <a:latin typeface="微软雅黑" panose="020B0503020204020204" pitchFamily="34" charset="-122"/>
              <a:ea typeface="微软雅黑" panose="020B0503020204020204" pitchFamily="34" charset="-122"/>
            </a:endParaRPr>
          </a:p>
        </p:txBody>
      </p:sp>
      <p:sp>
        <p:nvSpPr>
          <p:cNvPr id="4" name="TextBox 3"/>
          <p:cNvSpPr txBox="1"/>
          <p:nvPr/>
        </p:nvSpPr>
        <p:spPr>
          <a:xfrm>
            <a:off x="130629" y="113595"/>
            <a:ext cx="3673929" cy="523220"/>
          </a:xfrm>
          <a:prstGeom prst="rect">
            <a:avLst/>
          </a:prstGeom>
          <a:noFill/>
        </p:spPr>
        <p:txBody>
          <a:bodyPr wrap="square" rtlCol="0">
            <a:spAutoFit/>
          </a:bodyPr>
          <a:lstStyle/>
          <a:p>
            <a:r>
              <a:rPr lang="en-US" altLang="zh-CN" sz="2800" dirty="0" smtClean="0">
                <a:solidFill>
                  <a:schemeClr val="bg1"/>
                </a:solidFill>
              </a:rPr>
              <a:t>S1-214107</a:t>
            </a:r>
            <a:endParaRPr lang="zh-CN" altLang="en-US" sz="2800" dirty="0">
              <a:solidFill>
                <a:schemeClr val="bg1"/>
              </a:solidFill>
            </a:endParaRPr>
          </a:p>
        </p:txBody>
      </p:sp>
    </p:spTree>
    <p:extLst>
      <p:ext uri="{BB962C8B-B14F-4D97-AF65-F5344CB8AC3E}">
        <p14:creationId xmlns:p14="http://schemas.microsoft.com/office/powerpoint/2010/main" val="8546100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F9159447-F80F-4F45-B5CB-CA881761EB09}"/>
              </a:ext>
            </a:extLst>
          </p:cNvPr>
          <p:cNvSpPr>
            <a:spLocks noGrp="1"/>
          </p:cNvSpPr>
          <p:nvPr>
            <p:ph idx="1"/>
          </p:nvPr>
        </p:nvSpPr>
        <p:spPr>
          <a:xfrm>
            <a:off x="429573" y="1037350"/>
            <a:ext cx="11272225" cy="2458885"/>
          </a:xfrm>
        </p:spPr>
        <p:txBody>
          <a:bodyPr>
            <a:normAutofit lnSpcReduction="10000"/>
          </a:bodyPr>
          <a:lstStyle/>
          <a:p>
            <a:pPr hangingPunct="0"/>
            <a:r>
              <a:rPr lang="en-GB" altLang="zh-CN" dirty="0"/>
              <a:t>5G system over satellite is now very promising, e.g. there will be many satellites enable NG-RAN nodes in the space, and 5G networking based on inter-satellite link and satellite backhaul, etc. </a:t>
            </a:r>
            <a:endParaRPr lang="zh-CN" altLang="zh-CN" dirty="0"/>
          </a:p>
          <a:p>
            <a:r>
              <a:rPr lang="en-GB" altLang="zh-CN" dirty="0"/>
              <a:t>TS22.261 has some requirements for satellite access and satellite backhaul in the 5G system. But some new use cases and requirements are required to discuss in REL 19. </a:t>
            </a:r>
            <a:endParaRPr lang="zh-CN" altLang="en-US" dirty="0"/>
          </a:p>
        </p:txBody>
      </p:sp>
      <p:sp>
        <p:nvSpPr>
          <p:cNvPr id="2" name="标题 1">
            <a:extLst>
              <a:ext uri="{FF2B5EF4-FFF2-40B4-BE49-F238E27FC236}">
                <a16:creationId xmlns:a16="http://schemas.microsoft.com/office/drawing/2014/main" xmlns="" id="{329A3277-4628-4DE7-B1CC-CBEABA374072}"/>
              </a:ext>
            </a:extLst>
          </p:cNvPr>
          <p:cNvSpPr>
            <a:spLocks noGrp="1"/>
          </p:cNvSpPr>
          <p:nvPr>
            <p:ph type="title"/>
          </p:nvPr>
        </p:nvSpPr>
        <p:spPr/>
        <p:txBody>
          <a:bodyPr/>
          <a:lstStyle/>
          <a:p>
            <a:r>
              <a:rPr lang="en-US" altLang="zh-CN" dirty="0" smtClean="0"/>
              <a:t>Background</a:t>
            </a:r>
            <a:endParaRPr lang="zh-CN" altLang="en-US" dirty="0"/>
          </a:p>
        </p:txBody>
      </p:sp>
      <p:sp>
        <p:nvSpPr>
          <p:cNvPr id="4" name="灯片编号占位符 3">
            <a:extLst>
              <a:ext uri="{FF2B5EF4-FFF2-40B4-BE49-F238E27FC236}">
                <a16:creationId xmlns:a16="http://schemas.microsoft.com/office/drawing/2014/main" xmlns="" id="{273BC7CE-0A38-45B3-8E26-0EF2C5DA4831}"/>
              </a:ext>
            </a:extLst>
          </p:cNvPr>
          <p:cNvSpPr>
            <a:spLocks noGrp="1"/>
          </p:cNvSpPr>
          <p:nvPr>
            <p:ph type="sldNum" sz="quarter" idx="11"/>
          </p:nvPr>
        </p:nvSpPr>
        <p:spPr/>
        <p:txBody>
          <a:bodyPr/>
          <a:lstStyle/>
          <a:p>
            <a:fld id="{CECB35E3-42A1-42CA-BC91-2E6411D87C3C}" type="slidenum">
              <a:rPr lang="zh-CN" altLang="en-US" smtClean="0"/>
              <a:pPr/>
              <a:t>1</a:t>
            </a:fld>
            <a:endParaRPr lang="zh-CN" alt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157" y="3550024"/>
            <a:ext cx="5084559" cy="2783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2546" y="3876676"/>
            <a:ext cx="6478430" cy="2130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129553" y="6333566"/>
            <a:ext cx="3644153" cy="369332"/>
          </a:xfrm>
          <a:prstGeom prst="rect">
            <a:avLst/>
          </a:prstGeom>
          <a:noFill/>
        </p:spPr>
        <p:txBody>
          <a:bodyPr wrap="square" rtlCol="0">
            <a:spAutoFit/>
          </a:bodyPr>
          <a:lstStyle/>
          <a:p>
            <a:pPr algn="ctr"/>
            <a:r>
              <a:rPr lang="en-US" altLang="zh-CN" dirty="0" smtClean="0"/>
              <a:t>Satellite Backhaul</a:t>
            </a:r>
            <a:endParaRPr lang="zh-CN" altLang="en-US" dirty="0"/>
          </a:p>
        </p:txBody>
      </p:sp>
      <p:sp>
        <p:nvSpPr>
          <p:cNvPr id="8" name="TextBox 7"/>
          <p:cNvSpPr txBox="1"/>
          <p:nvPr/>
        </p:nvSpPr>
        <p:spPr>
          <a:xfrm>
            <a:off x="6445623" y="6301300"/>
            <a:ext cx="3644153" cy="369332"/>
          </a:xfrm>
          <a:prstGeom prst="rect">
            <a:avLst/>
          </a:prstGeom>
          <a:noFill/>
        </p:spPr>
        <p:txBody>
          <a:bodyPr wrap="square" rtlCol="0">
            <a:spAutoFit/>
          </a:bodyPr>
          <a:lstStyle/>
          <a:p>
            <a:pPr algn="ctr"/>
            <a:r>
              <a:rPr lang="en-US" altLang="zh-CN" dirty="0" smtClean="0"/>
              <a:t>Satellite Access</a:t>
            </a:r>
            <a:endParaRPr lang="zh-CN" altLang="en-US" dirty="0"/>
          </a:p>
        </p:txBody>
      </p:sp>
    </p:spTree>
    <p:extLst>
      <p:ext uri="{BB962C8B-B14F-4D97-AF65-F5344CB8AC3E}">
        <p14:creationId xmlns:p14="http://schemas.microsoft.com/office/powerpoint/2010/main" val="924788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6915" y="955708"/>
            <a:ext cx="11272225" cy="3061121"/>
          </a:xfrm>
        </p:spPr>
        <p:txBody>
          <a:bodyPr>
            <a:normAutofit/>
          </a:bodyPr>
          <a:lstStyle/>
          <a:p>
            <a:pPr hangingPunct="0"/>
            <a:r>
              <a:rPr lang="en-GB" altLang="zh-CN" sz="1800" dirty="0"/>
              <a:t>In some scenarios (such as scientific expeditions or disasters </a:t>
            </a:r>
            <a:r>
              <a:rPr lang="en-GB" altLang="zh-CN" sz="1800" dirty="0" smtClean="0"/>
              <a:t>etc.) </a:t>
            </a:r>
            <a:r>
              <a:rPr lang="zh-CN" altLang="en-US" sz="1800" dirty="0" smtClean="0"/>
              <a:t>，</a:t>
            </a:r>
            <a:r>
              <a:rPr lang="en-GB" altLang="zh-CN" sz="1800" dirty="0" smtClean="0"/>
              <a:t>the </a:t>
            </a:r>
            <a:r>
              <a:rPr lang="en-GB" altLang="zh-CN" sz="1800" dirty="0"/>
              <a:t>end users are expected to only access local data center rapidly, e.g., to rapidly visit isolated </a:t>
            </a:r>
            <a:r>
              <a:rPr lang="en-GB" altLang="zh-CN" sz="1800" dirty="0" smtClean="0"/>
              <a:t>resources </a:t>
            </a:r>
            <a:r>
              <a:rPr lang="en-US" altLang="zh-CN" sz="1800" dirty="0" smtClean="0"/>
              <a:t>or transfer some privacy data to local data center.</a:t>
            </a:r>
          </a:p>
          <a:p>
            <a:pPr hangingPunct="0"/>
            <a:r>
              <a:rPr lang="en-GB" altLang="zh-CN" sz="1800" dirty="0" smtClean="0"/>
              <a:t>A small </a:t>
            </a:r>
            <a:r>
              <a:rPr lang="en-GB" altLang="zh-CN" sz="1800" dirty="0"/>
              <a:t>temporary 5G network is expected to be deployed locally </a:t>
            </a:r>
            <a:r>
              <a:rPr lang="en-GB" altLang="zh-CN" sz="1800" dirty="0" smtClean="0"/>
              <a:t> by light satellite gateway (</a:t>
            </a:r>
            <a:r>
              <a:rPr lang="en-GB" altLang="zh-CN" sz="1800" dirty="0"/>
              <a:t>e.g., vehicle mounted satellite gateway, etc.), and a light 5G core </a:t>
            </a:r>
            <a:r>
              <a:rPr lang="en-GB" altLang="zh-CN" sz="1800" dirty="0" smtClean="0"/>
              <a:t>network authorized by the operator.</a:t>
            </a:r>
            <a:endParaRPr lang="en-GB" altLang="zh-CN" sz="2000" dirty="0" smtClean="0"/>
          </a:p>
          <a:p>
            <a:pPr lvl="1" hangingPunct="0">
              <a:lnSpc>
                <a:spcPct val="100000"/>
              </a:lnSpc>
            </a:pPr>
            <a:r>
              <a:rPr lang="en-GB" altLang="zh-CN" sz="1800" dirty="0" smtClean="0"/>
              <a:t>User authentication and authorization;</a:t>
            </a:r>
          </a:p>
          <a:p>
            <a:pPr lvl="1" hangingPunct="0">
              <a:lnSpc>
                <a:spcPct val="100000"/>
              </a:lnSpc>
            </a:pPr>
            <a:r>
              <a:rPr lang="en-GB" altLang="zh-CN" sz="1800" dirty="0" smtClean="0"/>
              <a:t>Operational </a:t>
            </a:r>
            <a:r>
              <a:rPr lang="en-GB" altLang="zh-CN" sz="1800" dirty="0"/>
              <a:t>requirements on constructing a standalone 5G </a:t>
            </a:r>
            <a:r>
              <a:rPr lang="en-GB" altLang="zh-CN" sz="1800" dirty="0" smtClean="0"/>
              <a:t>network</a:t>
            </a:r>
          </a:p>
          <a:p>
            <a:pPr lvl="1" hangingPunct="0">
              <a:lnSpc>
                <a:spcPct val="100000"/>
              </a:lnSpc>
            </a:pPr>
            <a:r>
              <a:rPr lang="en-GB" altLang="zh-CN" sz="1800" dirty="0" smtClean="0"/>
              <a:t> Network configuration provision</a:t>
            </a:r>
            <a:endParaRPr lang="zh-CN" altLang="en-US" sz="1800" dirty="0"/>
          </a:p>
        </p:txBody>
      </p:sp>
      <p:sp>
        <p:nvSpPr>
          <p:cNvPr id="3" name="标题 2"/>
          <p:cNvSpPr>
            <a:spLocks noGrp="1"/>
          </p:cNvSpPr>
          <p:nvPr>
            <p:ph type="title"/>
          </p:nvPr>
        </p:nvSpPr>
        <p:spPr/>
        <p:txBody>
          <a:bodyPr/>
          <a:lstStyle/>
          <a:p>
            <a:r>
              <a:rPr lang="en-GB" altLang="zh-CN" dirty="0" smtClean="0"/>
              <a:t>New Use Case 1: Temporary </a:t>
            </a:r>
            <a:r>
              <a:rPr lang="en-GB" altLang="zh-CN" dirty="0"/>
              <a:t>networking</a:t>
            </a:r>
            <a:endParaRPr lang="zh-CN" altLang="en-US"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pPr/>
              <a:t>2</a:t>
            </a:fld>
            <a:endParaRPr lang="zh-CN" alt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061" y="4065811"/>
            <a:ext cx="6489926" cy="2710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3748" y="3069771"/>
            <a:ext cx="4908355" cy="3370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0560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9573" y="955707"/>
            <a:ext cx="11272225" cy="3159093"/>
          </a:xfrm>
        </p:spPr>
        <p:txBody>
          <a:bodyPr>
            <a:normAutofit/>
          </a:bodyPr>
          <a:lstStyle/>
          <a:p>
            <a:pPr hangingPunct="0"/>
            <a:r>
              <a:rPr lang="en-GB" altLang="zh-CN" sz="2000" dirty="0" smtClean="0"/>
              <a:t>During RAN#93E, Rel-18 NTN related topics has been discussed and the summary could be found in RP-211658. The moderator recommends starting the Rel-18 work with a study item to determine how the network can determine the UE location without relying on UE GNSS measurements or support. </a:t>
            </a:r>
            <a:endParaRPr lang="zh-CN" altLang="zh-CN" sz="2000" dirty="0" smtClean="0"/>
          </a:p>
          <a:p>
            <a:r>
              <a:rPr lang="en-GB" altLang="zh-CN" sz="2000" dirty="0" smtClean="0"/>
              <a:t>The </a:t>
            </a:r>
            <a:r>
              <a:rPr lang="en-GB" altLang="zh-CN" sz="2000" dirty="0"/>
              <a:t>positioning requirements of commercial use cases where UE without/with GNSS using NTN access have not been discussed by RAN. Further, the requirements regarding high accuracy and low latency for positioning via NTN access have not been discussed, either.  </a:t>
            </a:r>
            <a:endParaRPr lang="zh-CN" altLang="en-US" sz="2000" dirty="0"/>
          </a:p>
        </p:txBody>
      </p:sp>
      <p:sp>
        <p:nvSpPr>
          <p:cNvPr id="3" name="标题 2"/>
          <p:cNvSpPr>
            <a:spLocks noGrp="1"/>
          </p:cNvSpPr>
          <p:nvPr>
            <p:ph type="title"/>
          </p:nvPr>
        </p:nvSpPr>
        <p:spPr/>
        <p:txBody>
          <a:bodyPr/>
          <a:lstStyle/>
          <a:p>
            <a:r>
              <a:rPr lang="en-GB" altLang="zh-CN" dirty="0" smtClean="0"/>
              <a:t>New Use Case 2: </a:t>
            </a:r>
            <a:r>
              <a:rPr lang="zh-CN" altLang="zh-CN" dirty="0"/>
              <a:t> </a:t>
            </a:r>
            <a:r>
              <a:rPr lang="en-GB" altLang="zh-CN" dirty="0"/>
              <a:t>Navigation </a:t>
            </a:r>
            <a:r>
              <a:rPr lang="en-GB" altLang="zh-CN" dirty="0" smtClean="0"/>
              <a:t>enhancement</a:t>
            </a:r>
            <a:endParaRPr lang="zh-CN" altLang="en-US"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pPr/>
              <a:t>3</a:t>
            </a:fld>
            <a:endParaRPr lang="zh-CN" altLang="en-US" dirty="0"/>
          </a:p>
        </p:txBody>
      </p:sp>
    </p:spTree>
    <p:extLst>
      <p:ext uri="{BB962C8B-B14F-4D97-AF65-F5344CB8AC3E}">
        <p14:creationId xmlns:p14="http://schemas.microsoft.com/office/powerpoint/2010/main" val="1063369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6916" y="1021024"/>
            <a:ext cx="11272225" cy="3942864"/>
          </a:xfrm>
        </p:spPr>
        <p:txBody>
          <a:bodyPr/>
          <a:lstStyle/>
          <a:p>
            <a:pPr hangingPunct="0"/>
            <a:r>
              <a:rPr lang="en-GB" altLang="zh-CN" sz="2000" dirty="0" smtClean="0"/>
              <a:t>It is not possible to deploy enough satellites to provide full 5G coverage over the earth for quite a long time, and there are already legacy satellite systems in the world which are non-3GPP systems, e.g., DVB, etc. </a:t>
            </a:r>
            <a:endParaRPr lang="zh-CN" altLang="zh-CN" sz="2000" dirty="0" smtClean="0"/>
          </a:p>
          <a:p>
            <a:r>
              <a:rPr lang="en-GB" altLang="zh-CN" sz="2000" dirty="0" smtClean="0"/>
              <a:t>The 5G system integrating with NR satellite access should also consider to support non-3GPP satellite access to comprehensively use satellite resources and improve system performance, e.g., in the specific area or time period, the 5G system can offload the UE traffic from NR satellite access to non-3GPP satellite access. </a:t>
            </a:r>
          </a:p>
          <a:p>
            <a:pPr lvl="1">
              <a:lnSpc>
                <a:spcPct val="100000"/>
              </a:lnSpc>
            </a:pPr>
            <a:r>
              <a:rPr lang="en-GB" altLang="zh-CN" dirty="0" smtClean="0"/>
              <a:t>network selection</a:t>
            </a:r>
          </a:p>
          <a:p>
            <a:pPr lvl="1">
              <a:lnSpc>
                <a:spcPct val="100000"/>
              </a:lnSpc>
            </a:pPr>
            <a:r>
              <a:rPr lang="en-GB" altLang="zh-CN" dirty="0" smtClean="0"/>
              <a:t>routing policy</a:t>
            </a:r>
          </a:p>
          <a:p>
            <a:pPr lvl="1">
              <a:lnSpc>
                <a:spcPct val="100000"/>
              </a:lnSpc>
            </a:pPr>
            <a:r>
              <a:rPr lang="en-GB" altLang="zh-CN" dirty="0" smtClean="0"/>
              <a:t>Security related issue</a:t>
            </a:r>
            <a:endParaRPr lang="zh-CN" altLang="zh-CN" dirty="0"/>
          </a:p>
          <a:p>
            <a:endParaRPr lang="zh-CN" altLang="en-US" dirty="0"/>
          </a:p>
        </p:txBody>
      </p:sp>
      <p:sp>
        <p:nvSpPr>
          <p:cNvPr id="3" name="标题 2"/>
          <p:cNvSpPr>
            <a:spLocks noGrp="1"/>
          </p:cNvSpPr>
          <p:nvPr>
            <p:ph type="title"/>
          </p:nvPr>
        </p:nvSpPr>
        <p:spPr/>
        <p:txBody>
          <a:bodyPr/>
          <a:lstStyle/>
          <a:p>
            <a:r>
              <a:rPr lang="en-GB" altLang="zh-CN" dirty="0" smtClean="0"/>
              <a:t>New Use Case 3: </a:t>
            </a:r>
            <a:r>
              <a:rPr lang="en-GB" altLang="zh-CN" dirty="0"/>
              <a:t>Integration with non-3GPP satellite access</a:t>
            </a:r>
            <a:endParaRPr lang="zh-CN" altLang="en-US"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pPr/>
              <a:t>4</a:t>
            </a:fld>
            <a:endParaRPr lang="zh-CN" alt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4259" y="3851504"/>
            <a:ext cx="6753225" cy="2761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63369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9573" y="1037350"/>
            <a:ext cx="11272225" cy="2822317"/>
          </a:xfrm>
        </p:spPr>
        <p:txBody>
          <a:bodyPr>
            <a:normAutofit fontScale="92500" lnSpcReduction="10000"/>
          </a:bodyPr>
          <a:lstStyle/>
          <a:p>
            <a:pPr hangingPunct="0"/>
            <a:r>
              <a:rPr lang="en-GB" altLang="zh-CN" sz="2000" dirty="0"/>
              <a:t>Satellite access is used to serve kinds of </a:t>
            </a:r>
            <a:r>
              <a:rPr lang="en-GB" altLang="zh-CN" sz="2000" dirty="0" smtClean="0"/>
              <a:t>users that have </a:t>
            </a:r>
            <a:r>
              <a:rPr lang="en-GB" altLang="zh-CN" sz="2000" dirty="0"/>
              <a:t>different requirements, e.g., on QoS, on security, etc., </a:t>
            </a:r>
            <a:r>
              <a:rPr lang="en-GB" altLang="zh-CN" sz="2000" dirty="0" smtClean="0"/>
              <a:t>the </a:t>
            </a:r>
            <a:r>
              <a:rPr lang="en-GB" altLang="zh-CN" sz="2000" dirty="0"/>
              <a:t>5G network shall be able to identify them, and satisfy their requirements </a:t>
            </a:r>
            <a:r>
              <a:rPr lang="en-GB" altLang="zh-CN" sz="2000" dirty="0" smtClean="0"/>
              <a:t>accordingly </a:t>
            </a:r>
          </a:p>
          <a:p>
            <a:pPr hangingPunct="0"/>
            <a:r>
              <a:rPr lang="en-GB" altLang="zh-CN" sz="2000" dirty="0" smtClean="0"/>
              <a:t>Since </a:t>
            </a:r>
            <a:r>
              <a:rPr lang="en-GB" altLang="zh-CN" sz="2000" dirty="0"/>
              <a:t>the user’s requirements is agnostic to the satellite operation center, the satellite operation center may not schedule enough satellite resources (e.g., satellite beams, network slicing) to serve </a:t>
            </a:r>
            <a:r>
              <a:rPr lang="en-GB" altLang="zh-CN" sz="2000" dirty="0" smtClean="0"/>
              <a:t>users</a:t>
            </a:r>
          </a:p>
          <a:p>
            <a:pPr hangingPunct="0"/>
            <a:r>
              <a:rPr lang="en-GB" altLang="zh-CN" sz="2000" dirty="0" smtClean="0"/>
              <a:t>It </a:t>
            </a:r>
            <a:r>
              <a:rPr lang="en-GB" altLang="zh-CN" sz="2000" dirty="0"/>
              <a:t>is expected to enhance the 5G system to interact with satellite system for provision of better network services</a:t>
            </a:r>
            <a:r>
              <a:rPr lang="en-GB" altLang="zh-CN" sz="2000" dirty="0" smtClean="0"/>
              <a:t>.</a:t>
            </a:r>
          </a:p>
          <a:p>
            <a:endParaRPr lang="zh-CN" altLang="en-US" sz="2000" dirty="0"/>
          </a:p>
        </p:txBody>
      </p:sp>
      <p:sp>
        <p:nvSpPr>
          <p:cNvPr id="3" name="标题 2"/>
          <p:cNvSpPr>
            <a:spLocks noGrp="1"/>
          </p:cNvSpPr>
          <p:nvPr>
            <p:ph type="title"/>
          </p:nvPr>
        </p:nvSpPr>
        <p:spPr/>
        <p:txBody>
          <a:bodyPr/>
          <a:lstStyle/>
          <a:p>
            <a:r>
              <a:rPr lang="en-GB" altLang="zh-CN" dirty="0" smtClean="0"/>
              <a:t>New Use Case 4: </a:t>
            </a:r>
            <a:r>
              <a:rPr lang="en-GB" altLang="zh-CN" dirty="0"/>
              <a:t>Coordination with satellite system</a:t>
            </a:r>
            <a:endParaRPr lang="zh-CN" altLang="en-US"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pPr/>
              <a:t>5</a:t>
            </a:fld>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8395" y="3859667"/>
            <a:ext cx="7172325" cy="2828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633698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9573" y="1037350"/>
            <a:ext cx="11272225" cy="2832521"/>
          </a:xfrm>
        </p:spPr>
        <p:txBody>
          <a:bodyPr/>
          <a:lstStyle/>
          <a:p>
            <a:r>
              <a:rPr lang="en-GB" altLang="zh-CN" dirty="0"/>
              <a:t>The network with satellite access shall ensure the packet arrived at the target at the deterministic time, e.g., the time of stock market transactions is determined, so it is also necessary to transmit stock market transaction information through satellites within a determined time</a:t>
            </a:r>
            <a:r>
              <a:rPr lang="en-GB" altLang="zh-CN" dirty="0" smtClean="0"/>
              <a:t>.</a:t>
            </a:r>
          </a:p>
          <a:p>
            <a:pPr lvl="1"/>
            <a:r>
              <a:rPr lang="en-GB" altLang="zh-CN" dirty="0" smtClean="0"/>
              <a:t>time </a:t>
            </a:r>
            <a:r>
              <a:rPr lang="en-GB" altLang="zh-CN" dirty="0"/>
              <a:t>compensation considering dynamical latency over </a:t>
            </a:r>
            <a:r>
              <a:rPr lang="en-GB" altLang="zh-CN" dirty="0" smtClean="0"/>
              <a:t>satellite</a:t>
            </a:r>
            <a:endParaRPr lang="zh-CN" altLang="zh-CN" dirty="0"/>
          </a:p>
          <a:p>
            <a:endParaRPr lang="zh-CN" altLang="en-US" dirty="0"/>
          </a:p>
        </p:txBody>
      </p:sp>
      <p:sp>
        <p:nvSpPr>
          <p:cNvPr id="3" name="标题 2"/>
          <p:cNvSpPr>
            <a:spLocks noGrp="1"/>
          </p:cNvSpPr>
          <p:nvPr>
            <p:ph type="title"/>
          </p:nvPr>
        </p:nvSpPr>
        <p:spPr/>
        <p:txBody>
          <a:bodyPr/>
          <a:lstStyle/>
          <a:p>
            <a:r>
              <a:rPr lang="en-GB" altLang="zh-CN" dirty="0" smtClean="0"/>
              <a:t>New Use Case 5: </a:t>
            </a:r>
            <a:r>
              <a:rPr lang="en-GB" altLang="zh-CN" dirty="0"/>
              <a:t>Deterministic transmission scenarios</a:t>
            </a:r>
            <a:endParaRPr lang="zh-CN" altLang="en-US"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pPr/>
              <a:t>6</a:t>
            </a:fld>
            <a:endParaRPr lang="zh-CN" altLang="en-US" dirty="0"/>
          </a:p>
        </p:txBody>
      </p:sp>
    </p:spTree>
    <p:extLst>
      <p:ext uri="{BB962C8B-B14F-4D97-AF65-F5344CB8AC3E}">
        <p14:creationId xmlns:p14="http://schemas.microsoft.com/office/powerpoint/2010/main" val="3820105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hangingPunct="0"/>
            <a:r>
              <a:rPr lang="en-GB" altLang="zh-CN" dirty="0"/>
              <a:t>Studying use cases and requirements for new service and enhancement based on 5G system over satellite, including:</a:t>
            </a:r>
            <a:endParaRPr lang="zh-CN" altLang="zh-CN" dirty="0"/>
          </a:p>
          <a:p>
            <a:pPr lvl="1" hangingPunct="0"/>
            <a:r>
              <a:rPr lang="en-GB" altLang="zh-CN" dirty="0" smtClean="0"/>
              <a:t>Temporary </a:t>
            </a:r>
            <a:r>
              <a:rPr lang="en-GB" altLang="zh-CN" dirty="0"/>
              <a:t>networking usingsatellite access, such as scientific expeditions and disaster cases;</a:t>
            </a:r>
            <a:endParaRPr lang="zh-CN" altLang="zh-CN" dirty="0"/>
          </a:p>
          <a:p>
            <a:pPr lvl="1" hangingPunct="0"/>
            <a:r>
              <a:rPr lang="en-GB" altLang="zh-CN" dirty="0" smtClean="0"/>
              <a:t>commercial </a:t>
            </a:r>
            <a:r>
              <a:rPr lang="en-GB" altLang="zh-CN" dirty="0"/>
              <a:t>use cases and their requrirements for positioning UE not relying on GNSS, use cases for high accuracy and low latency for positioning via NTN access; </a:t>
            </a:r>
            <a:endParaRPr lang="zh-CN" altLang="zh-CN" dirty="0"/>
          </a:p>
          <a:p>
            <a:pPr lvl="1" hangingPunct="0"/>
            <a:r>
              <a:rPr lang="en-GB" altLang="zh-CN" dirty="0" smtClean="0"/>
              <a:t>UE </a:t>
            </a:r>
            <a:r>
              <a:rPr lang="en-GB" altLang="zh-CN" dirty="0"/>
              <a:t>accesses the 5G system through the different satellite system, e,g the DVB satellite system; </a:t>
            </a:r>
            <a:endParaRPr lang="zh-CN" altLang="zh-CN" dirty="0"/>
          </a:p>
          <a:p>
            <a:pPr lvl="1" hangingPunct="0"/>
            <a:r>
              <a:rPr lang="en-GB" altLang="zh-CN" dirty="0" smtClean="0"/>
              <a:t>Coordination </a:t>
            </a:r>
            <a:r>
              <a:rPr lang="en-GB" altLang="zh-CN" dirty="0"/>
              <a:t>with satellite system, such as the specific geographic area limitation etc.</a:t>
            </a:r>
            <a:endParaRPr lang="zh-CN" altLang="zh-CN" dirty="0"/>
          </a:p>
          <a:p>
            <a:pPr lvl="1" hangingPunct="0"/>
            <a:r>
              <a:rPr lang="en-GB" altLang="zh-CN" dirty="0" smtClean="0"/>
              <a:t>Deterministic </a:t>
            </a:r>
            <a:r>
              <a:rPr lang="en-GB" altLang="zh-CN" dirty="0"/>
              <a:t>transmission scenarios,  e,g, packets arrive at the target at a specific time, etc.</a:t>
            </a:r>
            <a:endParaRPr lang="zh-CN" altLang="zh-CN" dirty="0"/>
          </a:p>
          <a:p>
            <a:endParaRPr lang="zh-CN" altLang="en-US" dirty="0"/>
          </a:p>
        </p:txBody>
      </p:sp>
      <p:sp>
        <p:nvSpPr>
          <p:cNvPr id="3" name="标题 2"/>
          <p:cNvSpPr>
            <a:spLocks noGrp="1"/>
          </p:cNvSpPr>
          <p:nvPr>
            <p:ph type="title"/>
          </p:nvPr>
        </p:nvSpPr>
        <p:spPr/>
        <p:txBody>
          <a:bodyPr/>
          <a:lstStyle/>
          <a:p>
            <a:r>
              <a:rPr lang="en-US" altLang="zh-CN" dirty="0" smtClean="0"/>
              <a:t>objective</a:t>
            </a:r>
            <a:endParaRPr lang="zh-CN" altLang="en-US"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pPr/>
              <a:t>7</a:t>
            </a:fld>
            <a:endParaRPr lang="zh-CN" altLang="en-US" dirty="0"/>
          </a:p>
        </p:txBody>
      </p:sp>
    </p:spTree>
    <p:extLst>
      <p:ext uri="{BB962C8B-B14F-4D97-AF65-F5344CB8AC3E}">
        <p14:creationId xmlns:p14="http://schemas.microsoft.com/office/powerpoint/2010/main" val="3648782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4746499"/>
      </p:ext>
    </p:extLst>
  </p:cSld>
  <p:clrMapOvr>
    <a:masterClrMapping/>
  </p:clrMapOvr>
</p:sld>
</file>

<file path=ppt/theme/theme1.xml><?xml version="1.0" encoding="utf-8"?>
<a:theme xmlns:a="http://schemas.openxmlformats.org/drawingml/2006/main" name="18_Office 主题​​">
  <a:themeElements>
    <a:clrScheme name="自定义 1">
      <a:dk1>
        <a:sysClr val="windowText" lastClr="000000"/>
      </a:dk1>
      <a:lt1>
        <a:sysClr val="window" lastClr="FFFFFF"/>
      </a:lt1>
      <a:dk2>
        <a:srgbClr val="17406D"/>
      </a:dk2>
      <a:lt2>
        <a:srgbClr val="DBEFF9"/>
      </a:lt2>
      <a:accent1>
        <a:srgbClr val="0F6FC6"/>
      </a:accent1>
      <a:accent2>
        <a:srgbClr val="0BD0D9"/>
      </a:accent2>
      <a:accent3>
        <a:srgbClr val="FE5B41"/>
      </a:accent3>
      <a:accent4>
        <a:srgbClr val="307FF9"/>
      </a:accent4>
      <a:accent5>
        <a:srgbClr val="10CF9B"/>
      </a:accent5>
      <a:accent6>
        <a:srgbClr val="7CCA62"/>
      </a:accent6>
      <a:hlink>
        <a:srgbClr val="F49100"/>
      </a:hlink>
      <a:folHlink>
        <a:srgbClr val="85DFD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1">
      <a:dk1>
        <a:sysClr val="windowText" lastClr="000000"/>
      </a:dk1>
      <a:lt1>
        <a:sysClr val="window" lastClr="FFFFFF"/>
      </a:lt1>
      <a:dk2>
        <a:srgbClr val="17406D"/>
      </a:dk2>
      <a:lt2>
        <a:srgbClr val="DBEFF9"/>
      </a:lt2>
      <a:accent1>
        <a:srgbClr val="0F6FC6"/>
      </a:accent1>
      <a:accent2>
        <a:srgbClr val="0BD0D9"/>
      </a:accent2>
      <a:accent3>
        <a:srgbClr val="FE5B41"/>
      </a:accent3>
      <a:accent4>
        <a:srgbClr val="307FF9"/>
      </a:accent4>
      <a:accent5>
        <a:srgbClr val="10CF9B"/>
      </a:accent5>
      <a:accent6>
        <a:srgbClr val="7CCA62"/>
      </a:accent6>
      <a:hlink>
        <a:srgbClr val="F49100"/>
      </a:hlink>
      <a:folHlink>
        <a:srgbClr val="85DFD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浅色内页">
  <a:themeElements>
    <a:clrScheme name="中信科移动临时模板主题色1">
      <a:dk1>
        <a:sysClr val="windowText" lastClr="000000"/>
      </a:dk1>
      <a:lt1>
        <a:sysClr val="window" lastClr="FFFFFF"/>
      </a:lt1>
      <a:dk2>
        <a:srgbClr val="17406D"/>
      </a:dk2>
      <a:lt2>
        <a:srgbClr val="DBEFF9"/>
      </a:lt2>
      <a:accent1>
        <a:srgbClr val="0F6FC6"/>
      </a:accent1>
      <a:accent2>
        <a:srgbClr val="0BD0D9"/>
      </a:accent2>
      <a:accent3>
        <a:srgbClr val="FE5B41"/>
      </a:accent3>
      <a:accent4>
        <a:srgbClr val="307FF9"/>
      </a:accent4>
      <a:accent5>
        <a:srgbClr val="10CF9B"/>
      </a:accent5>
      <a:accent6>
        <a:srgbClr val="7CCA62"/>
      </a:accent6>
      <a:hlink>
        <a:srgbClr val="F49100"/>
      </a:hlink>
      <a:folHlink>
        <a:srgbClr val="85DFD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9_Office 主题​​">
  <a:themeElements>
    <a:clrScheme name="自定义 1">
      <a:dk1>
        <a:sysClr val="windowText" lastClr="000000"/>
      </a:dk1>
      <a:lt1>
        <a:sysClr val="window" lastClr="FFFFFF"/>
      </a:lt1>
      <a:dk2>
        <a:srgbClr val="17406D"/>
      </a:dk2>
      <a:lt2>
        <a:srgbClr val="DBEFF9"/>
      </a:lt2>
      <a:accent1>
        <a:srgbClr val="0F6FC6"/>
      </a:accent1>
      <a:accent2>
        <a:srgbClr val="0BD0D9"/>
      </a:accent2>
      <a:accent3>
        <a:srgbClr val="FE5B41"/>
      </a:accent3>
      <a:accent4>
        <a:srgbClr val="307FF9"/>
      </a:accent4>
      <a:accent5>
        <a:srgbClr val="10CF9B"/>
      </a:accent5>
      <a:accent6>
        <a:srgbClr val="7CCA62"/>
      </a:accent6>
      <a:hlink>
        <a:srgbClr val="F49100"/>
      </a:hlink>
      <a:folHlink>
        <a:srgbClr val="85DFD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00FFFF"/>
            </a:gs>
            <a:gs pos="100000">
              <a:schemeClr val="accent4">
                <a:lumMod val="75000"/>
              </a:schemeClr>
            </a:gs>
          </a:gsLst>
          <a:lin ang="54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5873</TotalTime>
  <Words>746</Words>
  <Application>Microsoft Office PowerPoint</Application>
  <PresentationFormat>自定义</PresentationFormat>
  <Paragraphs>48</Paragraphs>
  <Slides>9</Slides>
  <Notes>2</Notes>
  <HiddenSlides>0</HiddenSlides>
  <MMClips>0</MMClips>
  <ScaleCrop>false</ScaleCrop>
  <HeadingPairs>
    <vt:vector size="4" baseType="variant">
      <vt:variant>
        <vt:lpstr>主题</vt:lpstr>
      </vt:variant>
      <vt:variant>
        <vt:i4>4</vt:i4>
      </vt:variant>
      <vt:variant>
        <vt:lpstr>幻灯片标题</vt:lpstr>
      </vt:variant>
      <vt:variant>
        <vt:i4>9</vt:i4>
      </vt:variant>
    </vt:vector>
  </HeadingPairs>
  <TitlesOfParts>
    <vt:vector size="13" baseType="lpstr">
      <vt:lpstr>18_Office 主题​​</vt:lpstr>
      <vt:lpstr>自定义设计方案</vt:lpstr>
      <vt:lpstr>浅色内页</vt:lpstr>
      <vt:lpstr>19_Office 主题​​</vt:lpstr>
      <vt:lpstr>Discussion paper of new SID on enhancing 5G system integrating with satellite</vt:lpstr>
      <vt:lpstr>Background</vt:lpstr>
      <vt:lpstr>New Use Case 1: Temporary networking</vt:lpstr>
      <vt:lpstr>New Use Case 2:  Navigation enhancement</vt:lpstr>
      <vt:lpstr>New Use Case 3: Integration with non-3GPP satellite access</vt:lpstr>
      <vt:lpstr>New Use Case 4: Coordination with satellite system</vt:lpstr>
      <vt:lpstr>New Use Case 5: Deterministic transmission scenarios</vt:lpstr>
      <vt:lpstr>objective</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张莹</dc:creator>
  <cp:lastModifiedBy>徐晖</cp:lastModifiedBy>
  <cp:revision>699</cp:revision>
  <dcterms:created xsi:type="dcterms:W3CDTF">2019-07-24T06:46:10Z</dcterms:created>
  <dcterms:modified xsi:type="dcterms:W3CDTF">2021-10-29T11:39:10Z</dcterms:modified>
</cp:coreProperties>
</file>