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68" r:id="rId3"/>
    <p:sldId id="260" r:id="rId4"/>
    <p:sldId id="261" r:id="rId5"/>
    <p:sldId id="264" r:id="rId6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100" d="100"/>
          <a:sy n="100" d="100"/>
        </p:scale>
        <p:origin x="264" y="7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1808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SACI_MCS </a:t>
            </a:r>
            <a:r>
              <a:rPr lang="en-US" dirty="0"/>
              <a:t>Status Update</a:t>
            </a:r>
            <a:r>
              <a:rPr lang="en-US" dirty="0"/>
              <a:t/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Sharing administrative configuration between interconnected MCX Service systems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484712"/>
            <a:ext cx="6400800" cy="1752600"/>
          </a:xfrm>
        </p:spPr>
        <p:txBody>
          <a:bodyPr/>
          <a:lstStyle/>
          <a:p>
            <a:r>
              <a:rPr lang="en-US" dirty="0"/>
              <a:t>Jens Toobe</a:t>
            </a:r>
          </a:p>
          <a:p>
            <a:r>
              <a:rPr lang="en-US" dirty="0"/>
              <a:t>BDBOS</a:t>
            </a:r>
          </a:p>
          <a:p>
            <a:r>
              <a:rPr lang="en-US" dirty="0"/>
              <a:t>FS_SACI_MCS Rapporteur</a:t>
            </a:r>
            <a:endParaRPr lang="en-US" dirty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S1-213228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S1-21xxxx)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067251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#95-e</a:t>
            </a:r>
          </a:p>
          <a:p>
            <a:r>
              <a:rPr lang="en-GB" sz="1200" b="1" dirty="0"/>
              <a:t>Electronic Meeting, 23 Aug –2 Sep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SACI_MCS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At </a:t>
            </a:r>
            <a:r>
              <a:rPr lang="en-GB" dirty="0" smtClean="0"/>
              <a:t>SA1#95-e </a:t>
            </a:r>
            <a:r>
              <a:rPr lang="en-GB" dirty="0" smtClean="0"/>
              <a:t>content for </a:t>
            </a:r>
          </a:p>
          <a:p>
            <a:pPr lvl="2">
              <a:defRPr/>
            </a:pPr>
            <a:r>
              <a:rPr lang="en-GB" dirty="0" smtClean="0"/>
              <a:t>New </a:t>
            </a:r>
            <a:r>
              <a:rPr lang="en-GB" dirty="0"/>
              <a:t>clause 5.16.4, </a:t>
            </a:r>
            <a:r>
              <a:rPr lang="en-US" dirty="0"/>
              <a:t>Sharing of administrative configuration between Mission Critical </a:t>
            </a:r>
            <a:r>
              <a:rPr lang="en-US" dirty="0" smtClean="0"/>
              <a:t>Organizations,</a:t>
            </a:r>
            <a:r>
              <a:rPr lang="en-GB" dirty="0" smtClean="0"/>
              <a:t> </a:t>
            </a:r>
            <a:r>
              <a:rPr lang="en-GB" dirty="0"/>
              <a:t>for 3GPP </a:t>
            </a:r>
            <a:r>
              <a:rPr lang="en-GB" dirty="0" smtClean="0"/>
              <a:t>TS 22.280 was agreed</a:t>
            </a:r>
          </a:p>
          <a:p>
            <a:pPr lvl="2">
              <a:defRPr/>
            </a:pPr>
            <a:r>
              <a:rPr lang="en-GB" dirty="0" smtClean="0"/>
              <a:t>New clause contains requirements derived from 3GPP TR 22.881</a:t>
            </a:r>
            <a:endParaRPr lang="en-GB" dirty="0"/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Work/Study </a:t>
            </a:r>
            <a:r>
              <a:rPr lang="en-GB" dirty="0"/>
              <a:t>Item Completion: </a:t>
            </a:r>
            <a:r>
              <a:rPr lang="en-GB" dirty="0"/>
              <a:t>8</a:t>
            </a:r>
            <a:r>
              <a:rPr lang="en-GB" dirty="0" smtClean="0"/>
              <a:t>0</a:t>
            </a:r>
            <a:r>
              <a:rPr lang="en-GB" dirty="0" smtClean="0"/>
              <a:t>%</a:t>
            </a:r>
            <a:endParaRPr lang="en-GB" dirty="0"/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Controversial </a:t>
            </a:r>
            <a:r>
              <a:rPr lang="en-GB" dirty="0"/>
              <a:t>issues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536543404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SACI_MCS Planning</a:t>
            </a:r>
            <a:endParaRPr lang="en-GB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Planning </a:t>
            </a:r>
            <a:r>
              <a:rPr lang="en-GB" dirty="0"/>
              <a:t>for subsequent meetings</a:t>
            </a:r>
          </a:p>
          <a:p>
            <a:pPr lvl="1">
              <a:defRPr/>
            </a:pPr>
            <a:r>
              <a:rPr lang="en-GB" dirty="0" smtClean="0"/>
              <a:t>SA1#96-e (11/2021date</a:t>
            </a:r>
            <a:r>
              <a:rPr lang="en-GB" dirty="0"/>
              <a:t>): </a:t>
            </a:r>
            <a:r>
              <a:rPr lang="en-GB" dirty="0" smtClean="0"/>
              <a:t>100%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SACI_MCS Completion </a:t>
            </a:r>
            <a:r>
              <a:rPr lang="en-GB" dirty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 smtClean="0"/>
              <a:t>For </a:t>
            </a:r>
            <a:r>
              <a:rPr lang="en-GB" sz="2000" dirty="0"/>
              <a:t>approval: </a:t>
            </a:r>
            <a:r>
              <a:rPr lang="en-GB" sz="2000" dirty="0" smtClean="0"/>
              <a:t>SA#94 (</a:t>
            </a:r>
            <a:r>
              <a:rPr lang="en-GB" sz="2000" dirty="0" smtClean="0"/>
              <a:t>12</a:t>
            </a:r>
            <a:r>
              <a:rPr lang="en-GB" sz="2000" dirty="0" smtClean="0"/>
              <a:t>/2021)</a:t>
            </a:r>
            <a:endParaRPr lang="en-GB" sz="2000" dirty="0"/>
          </a:p>
          <a:p>
            <a:pPr>
              <a:defRPr/>
            </a:pPr>
            <a:endParaRPr lang="en-GB" sz="2400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Have </a:t>
            </a:r>
            <a:r>
              <a:rPr lang="en-GB" sz="2400" dirty="0">
                <a:solidFill>
                  <a:srgbClr val="FF0000"/>
                </a:solidFill>
              </a:rPr>
              <a:t>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No</a:t>
            </a: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SACI_MCS History</a:t>
            </a:r>
            <a:endParaRPr lang="en-GB" dirty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</a:t>
            </a:r>
            <a:r>
              <a:rPr lang="en-GB" sz="2400" dirty="0" smtClean="0"/>
              <a:t>agreed at SA1#94-bis-e</a:t>
            </a:r>
          </a:p>
          <a:p>
            <a:pPr lvl="1">
              <a:defRPr/>
            </a:pPr>
            <a:r>
              <a:rPr lang="en-GB" sz="2000" dirty="0" smtClean="0"/>
              <a:t>Agreed WID is in </a:t>
            </a:r>
            <a:r>
              <a:rPr lang="en-GB" sz="2000" dirty="0" err="1" smtClean="0"/>
              <a:t>tdoc</a:t>
            </a:r>
            <a:r>
              <a:rPr lang="en-GB" sz="2000" dirty="0" smtClean="0"/>
              <a:t> S1-212023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 smtClean="0"/>
              <a:t>SA1#94-bis-e </a:t>
            </a:r>
            <a:r>
              <a:rPr lang="en-GB" sz="2000" dirty="0"/>
              <a:t>(date): </a:t>
            </a:r>
            <a:r>
              <a:rPr lang="en-GB" sz="2000" dirty="0" smtClean="0"/>
              <a:t>0%</a:t>
            </a:r>
          </a:p>
          <a:p>
            <a:pPr marL="457200" lvl="1" indent="0">
              <a:buNone/>
              <a:defRPr/>
            </a:pPr>
            <a:endParaRPr lang="en-GB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158</Words>
  <Application>Microsoft Office PowerPoint</Application>
  <PresentationFormat>Bildschirmpräsentation (4:3)</PresentationFormat>
  <Paragraphs>42</Paragraphs>
  <Slides>5</Slides>
  <Notes>5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10" baseType="lpstr">
      <vt:lpstr>Arial</vt:lpstr>
      <vt:lpstr>Bookman Old Style</vt:lpstr>
      <vt:lpstr>MS Mincho</vt:lpstr>
      <vt:lpstr>Times New Roman</vt:lpstr>
      <vt:lpstr>Blank Presentation</vt:lpstr>
      <vt:lpstr>SACI_MCS Status Update Sharing administrative configuration between interconnected MCX Service systems</vt:lpstr>
      <vt:lpstr>SACI_MCS Progress</vt:lpstr>
      <vt:lpstr>SACI_MCS Planning</vt:lpstr>
      <vt:lpstr>SACI_MCS Completion Date</vt:lpstr>
      <vt:lpstr>SACI_MCS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BDBOS1</cp:lastModifiedBy>
  <cp:revision>344</cp:revision>
  <cp:lastPrinted>2000-01-14T10:02:55Z</cp:lastPrinted>
  <dcterms:created xsi:type="dcterms:W3CDTF">1999-11-22T09:19:47Z</dcterms:created>
  <dcterms:modified xsi:type="dcterms:W3CDTF">2021-09-03T14:18:36Z</dcterms:modified>
  <cp:category>Presentation</cp:category>
</cp:coreProperties>
</file>