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FS_5GET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</a:t>
            </a:r>
            <a:r>
              <a:rPr lang="en-US">
                <a:solidFill>
                  <a:srgbClr val="FF0000"/>
                </a:solidFill>
              </a:rPr>
              <a:t>for Extraterritorial </a:t>
            </a:r>
            <a:r>
              <a:rPr lang="en-US" dirty="0">
                <a:solidFill>
                  <a:srgbClr val="FF0000"/>
                </a:solidFill>
              </a:rPr>
              <a:t>5G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Nicolas CHUBERRE</a:t>
            </a:r>
          </a:p>
          <a:p>
            <a:r>
              <a:rPr lang="en-US" dirty="0"/>
              <a:t>Thales S.A.</a:t>
            </a:r>
          </a:p>
          <a:p>
            <a:r>
              <a:rPr lang="en-US" dirty="0"/>
              <a:t>FS_5GET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S1-213219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August – 2 September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Revision of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7.4	Regulatory implications for UEs in Exclusion Areas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8.3	Network access and Exclusion Areas</a:t>
            </a:r>
          </a:p>
          <a:p>
            <a:pPr>
              <a:defRPr/>
            </a:pPr>
            <a:r>
              <a:rPr lang="en-GB" sz="2400" dirty="0"/>
              <a:t>Work/Study Item Completion: 80%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SA1#96-e (November 2021): 100%</a:t>
            </a:r>
          </a:p>
          <a:p>
            <a:pPr lvl="2">
              <a:defRPr/>
            </a:pPr>
            <a:r>
              <a:rPr lang="en-GB" dirty="0"/>
              <a:t>Complete guidelines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SA#93-e (09/2021)</a:t>
            </a:r>
          </a:p>
          <a:p>
            <a:pPr lvl="1">
              <a:defRPr/>
            </a:pPr>
            <a:r>
              <a:rPr lang="en-GB" sz="2000" dirty="0"/>
              <a:t>For approval: SA#94-e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information: &lt;09/2021&gt; SA#93-e 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approval: &lt;12/2021&gt; SA#94-e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SA#86e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SP-191042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</TotalTime>
  <Words>237</Words>
  <Application>Microsoft Office PowerPoint</Application>
  <PresentationFormat>On-screen Show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FS_5GET status report Study on Guidelines for Extraterritorial 5G Systems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357</cp:revision>
  <cp:lastPrinted>2000-01-14T10:02:55Z</cp:lastPrinted>
  <dcterms:created xsi:type="dcterms:W3CDTF">1999-11-22T09:19:47Z</dcterms:created>
  <dcterms:modified xsi:type="dcterms:W3CDTF">2021-09-02T13:12:55Z</dcterms:modified>
  <cp:category>Presentation</cp:category>
</cp:coreProperties>
</file>