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0" r:id="rId4"/>
    <p:sldId id="268" r:id="rId5"/>
    <p:sldId id="267" r:id="rId6"/>
    <p:sldId id="261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844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702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i="0" dirty="0"/>
              <a:t>FS_eFRMCS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FRMCS Evolution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Guillaume Gach</a:t>
            </a:r>
          </a:p>
          <a:p>
            <a:r>
              <a:rPr lang="en-US" dirty="0"/>
              <a:t>UIC</a:t>
            </a:r>
          </a:p>
          <a:p>
            <a:r>
              <a:rPr lang="fr-FR" dirty="0"/>
              <a:t>900026</a:t>
            </a:r>
            <a:r>
              <a:rPr lang="en-US" dirty="0"/>
              <a:t> FS_eFRMCS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S1-210354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4362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#93e</a:t>
            </a:r>
          </a:p>
          <a:p>
            <a:r>
              <a:rPr lang="en-GB" sz="1200" b="1" dirty="0"/>
              <a:t>Electronic Meeting, 22 February –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2 new and updated UC were approved</a:t>
            </a:r>
          </a:p>
          <a:p>
            <a:pPr>
              <a:defRPr/>
            </a:pPr>
            <a:r>
              <a:rPr lang="en-GB" dirty="0"/>
              <a:t>Work/Study Item Completion: 20%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 (1/2)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SA1#94e (12 – 21 May 2021): &lt;50%&gt;</a:t>
            </a:r>
          </a:p>
          <a:p>
            <a:pPr lvl="2">
              <a:defRPr/>
            </a:pPr>
            <a:r>
              <a:rPr lang="en-US" dirty="0"/>
              <a:t>Refine existing critical communication applications related use cases</a:t>
            </a:r>
          </a:p>
          <a:p>
            <a:pPr lvl="2">
              <a:defRPr/>
            </a:pPr>
            <a:r>
              <a:rPr lang="en-US" dirty="0"/>
              <a:t>Derive new potential requirements to stage 1 TS</a:t>
            </a:r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r>
              <a:rPr lang="en-GB" dirty="0"/>
              <a:t>SA1#95 (23 – 27 Aug 2021): &lt;75%&gt;</a:t>
            </a:r>
          </a:p>
          <a:p>
            <a:pPr lvl="2">
              <a:defRPr/>
            </a:pPr>
            <a:r>
              <a:rPr lang="en-US" dirty="0"/>
              <a:t>Refine existing critical supporting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Planning (2/2)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SA1#96 (15 – 19 Nov 2021): &lt;100%&gt;</a:t>
            </a:r>
          </a:p>
          <a:p>
            <a:pPr lvl="2">
              <a:defRPr/>
            </a:pPr>
            <a:r>
              <a:rPr lang="en-US" dirty="0"/>
              <a:t>Refine existing critical supporting applications related use cases </a:t>
            </a:r>
          </a:p>
          <a:p>
            <a:pPr lvl="2">
              <a:defRPr/>
            </a:pPr>
            <a:r>
              <a:rPr lang="en-US" dirty="0"/>
              <a:t>Derive new potential requirements to stage 1 TS 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615374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discussions </a:t>
            </a:r>
          </a:p>
          <a:p>
            <a:pPr lvl="1">
              <a:defRPr/>
            </a:pPr>
            <a:r>
              <a:rPr lang="en-GB" dirty="0"/>
              <a:t>Discussion on use cases (focus on service flows, requirements and gap analysis) between SA1 meetings</a:t>
            </a:r>
          </a:p>
          <a:p>
            <a:pPr lvl="1">
              <a:defRPr/>
            </a:pPr>
            <a:r>
              <a:rPr lang="en-GB" dirty="0"/>
              <a:t>Involved all partners including Korean Rail community</a:t>
            </a:r>
          </a:p>
          <a:p>
            <a:pPr marL="342900" lvl="1" indent="-342900">
              <a:buChar char="•"/>
              <a:defRPr/>
            </a:pPr>
            <a:r>
              <a:rPr lang="en-GB" sz="2800" dirty="0"/>
              <a:t>Preparation or one-to-one calls could be considered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SA#94 (12/2021)</a:t>
            </a:r>
          </a:p>
          <a:p>
            <a:pPr lvl="1">
              <a:defRPr/>
            </a:pPr>
            <a:r>
              <a:rPr lang="en-GB" sz="2000" dirty="0"/>
              <a:t>For approval: SA#94 (12/2021)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fr-FR" i="0" dirty="0"/>
              <a:t>FS_eFRMCS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SA1#92e / SA#90-e</a:t>
            </a:r>
          </a:p>
          <a:p>
            <a:pPr lvl="1">
              <a:defRPr/>
            </a:pPr>
            <a:r>
              <a:rPr lang="en-GB" sz="2000" dirty="0"/>
              <a:t>Agreed SID is in tdoc S1-204383 / SP-201038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SA1#92e (10-20 Nov 2020): 0%</a:t>
            </a:r>
          </a:p>
          <a:p>
            <a:pPr lvl="1">
              <a:defRPr/>
            </a:pPr>
            <a:r>
              <a:rPr lang="en-GB" sz="2000" dirty="0"/>
              <a:t>SA1#93e (22 Feb-4 Mar 2021): 20%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224</TotalTime>
  <Words>305</Words>
  <Application>Microsoft Office PowerPoint</Application>
  <PresentationFormat>Affichage à l'écran (4:3)</PresentationFormat>
  <Paragraphs>59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FS_eFRMCS Status Update Study on FRMCS Evolution</vt:lpstr>
      <vt:lpstr>FS_eFRMCS Progress</vt:lpstr>
      <vt:lpstr>FS_eFRMCS Planning (1/2)</vt:lpstr>
      <vt:lpstr>FS_eFRMCS Planning (2/2)</vt:lpstr>
      <vt:lpstr>Work plan between meetings</vt:lpstr>
      <vt:lpstr>FS_eFRMCS Completion Date</vt:lpstr>
      <vt:lpstr>FS_eFRMCS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371</cp:revision>
  <cp:lastPrinted>2000-01-14T10:02:55Z</cp:lastPrinted>
  <dcterms:created xsi:type="dcterms:W3CDTF">1999-11-22T09:19:47Z</dcterms:created>
  <dcterms:modified xsi:type="dcterms:W3CDTF">2021-03-04T14:13:50Z</dcterms:modified>
  <cp:category>Presentation</cp:category>
</cp:coreProperties>
</file>