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-1554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FS_AMMT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Study on AI/ML Model Transfer in </a:t>
            </a:r>
            <a:r>
              <a:rPr lang="en-US" altLang="zh-CN" dirty="0" smtClean="0">
                <a:solidFill>
                  <a:srgbClr val="FF0000"/>
                </a:solidFill>
              </a:rPr>
              <a:t>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</a:t>
            </a:r>
            <a:r>
              <a:rPr lang="en-US" dirty="0" smtClean="0"/>
              <a:t> SHEN</a:t>
            </a:r>
            <a:endParaRPr lang="en-US" dirty="0"/>
          </a:p>
          <a:p>
            <a:r>
              <a:rPr lang="en-US" dirty="0" smtClean="0"/>
              <a:t>OPPO</a:t>
            </a:r>
            <a:endParaRPr lang="en-US" dirty="0"/>
          </a:p>
          <a:p>
            <a:r>
              <a:rPr lang="en-US" dirty="0" smtClean="0"/>
              <a:t>FS_AMMT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S1-210343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514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</a:t>
            </a:r>
            <a:r>
              <a:rPr lang="en-GB" sz="1200" b="1" smtClean="0"/>
              <a:t>93-e</a:t>
            </a:r>
            <a:endParaRPr lang="en-GB" sz="1200" b="1" dirty="0"/>
          </a:p>
          <a:p>
            <a:r>
              <a:rPr lang="en-GB" altLang="zh-CN" sz="1200" b="1" dirty="0"/>
              <a:t>Electronic Meeting, 22 February – 04 March  </a:t>
            </a:r>
            <a:r>
              <a:rPr lang="en-GB" altLang="zh-CN" sz="1200" b="1" dirty="0" smtClean="0"/>
              <a:t>2021</a:t>
            </a:r>
            <a:endParaRPr 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FS_AMMT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196753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sz="2000" dirty="0"/>
              <a:t>Progress made at this meeting</a:t>
            </a:r>
          </a:p>
          <a:p>
            <a:pPr lvl="1"/>
            <a:r>
              <a:rPr lang="en-GB" altLang="zh-CN" sz="1800" dirty="0" smtClean="0">
                <a:ea typeface="宋体" charset="-122"/>
              </a:rPr>
              <a:t>The 13 legacy use cases were updated.</a:t>
            </a:r>
          </a:p>
          <a:p>
            <a:pPr lvl="1"/>
            <a:r>
              <a:rPr lang="en-GB" altLang="zh-CN" sz="1800" dirty="0" smtClean="0">
                <a:ea typeface="宋体" charset="-122"/>
              </a:rPr>
              <a:t>3 new use cases </a:t>
            </a:r>
            <a:r>
              <a:rPr lang="en-GB" altLang="zh-CN" sz="1800" dirty="0" smtClean="0"/>
              <a:t>were</a:t>
            </a:r>
            <a:r>
              <a:rPr lang="en-GB" altLang="zh-CN" sz="1800" dirty="0" smtClean="0">
                <a:ea typeface="宋体" charset="-122"/>
              </a:rPr>
              <a:t> added (16 use cases in all):</a:t>
            </a:r>
            <a:endParaRPr lang="en-GB" altLang="zh-CN" sz="1800" dirty="0">
              <a:ea typeface="宋体" charset="-122"/>
            </a:endParaRPr>
          </a:p>
          <a:p>
            <a:pPr lvl="2"/>
            <a:r>
              <a:rPr lang="en-GB" altLang="zh-CN" sz="1400" dirty="0"/>
              <a:t>AI/ML based Automotive </a:t>
            </a:r>
            <a:r>
              <a:rPr lang="en-GB" altLang="zh-CN" sz="1400" dirty="0" smtClean="0"/>
              <a:t>Networked Systems</a:t>
            </a:r>
          </a:p>
          <a:p>
            <a:pPr lvl="2"/>
            <a:r>
              <a:rPr lang="en-US" altLang="zh-CN" sz="1400" dirty="0"/>
              <a:t>Shared AI/ML model monitoring</a:t>
            </a:r>
          </a:p>
          <a:p>
            <a:pPr lvl="2"/>
            <a:r>
              <a:rPr lang="en-GB" altLang="zh-CN" sz="1400" dirty="0"/>
              <a:t>Prediction of AI/ML model distribution</a:t>
            </a:r>
          </a:p>
          <a:p>
            <a:pPr lvl="1"/>
            <a:r>
              <a:rPr lang="en-GB" altLang="zh-CN" sz="1800" dirty="0" smtClean="0">
                <a:ea typeface="宋体" charset="-122"/>
              </a:rPr>
              <a:t>Editorial corrections adopted.</a:t>
            </a:r>
            <a:endParaRPr lang="en-GB" altLang="zh-CN" sz="1400" dirty="0" smtClean="0"/>
          </a:p>
          <a:p>
            <a:pPr>
              <a:defRPr/>
            </a:pPr>
            <a:r>
              <a:rPr lang="en-GB" sz="2000" dirty="0" smtClean="0"/>
              <a:t>Work/Study </a:t>
            </a:r>
            <a:r>
              <a:rPr lang="en-GB" sz="2000" dirty="0"/>
              <a:t>Item Completion: </a:t>
            </a:r>
            <a:r>
              <a:rPr lang="en-GB" sz="2000" dirty="0" smtClean="0"/>
              <a:t>75%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Controversial issues</a:t>
            </a:r>
          </a:p>
          <a:p>
            <a:pPr lvl="1">
              <a:defRPr/>
            </a:pPr>
            <a:r>
              <a:rPr lang="en-GB" altLang="zh-CN" sz="1600" dirty="0"/>
              <a:t>Whether the D2D-based split AI/ML operations and distributed learning between devices can be considered as use cases for the SI</a:t>
            </a:r>
            <a:r>
              <a:rPr lang="en-GB" altLang="zh-CN" sz="1600" dirty="0" smtClean="0"/>
              <a:t>.</a:t>
            </a:r>
            <a:endParaRPr lang="en-GB" sz="16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FS_AMMT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SA1#94e (</a:t>
            </a:r>
            <a:r>
              <a:rPr lang="en-GB" altLang="zh-CN" dirty="0" smtClean="0"/>
              <a:t>2021‑05‑10</a:t>
            </a:r>
            <a:r>
              <a:rPr lang="en-GB" dirty="0" smtClean="0"/>
              <a:t>): &lt;100%&gt;</a:t>
            </a:r>
            <a:endParaRPr lang="en-GB" dirty="0"/>
          </a:p>
          <a:p>
            <a:pPr lvl="2"/>
            <a:r>
              <a:rPr lang="en-GB" altLang="zh-CN" dirty="0" smtClean="0"/>
              <a:t>Complete all use cases and KPI requirements</a:t>
            </a:r>
          </a:p>
          <a:p>
            <a:pPr lvl="2"/>
            <a:r>
              <a:rPr lang="en-GB" altLang="zh-CN" dirty="0" smtClean="0"/>
              <a:t>Consolidate potential requirements </a:t>
            </a:r>
          </a:p>
          <a:p>
            <a:pPr lvl="2"/>
            <a:r>
              <a:rPr lang="en-GB" altLang="zh-CN" dirty="0" smtClean="0">
                <a:ea typeface="宋体" charset="-122"/>
              </a:rPr>
              <a:t>Conclusions</a:t>
            </a:r>
            <a:endParaRPr lang="en-GB" altLang="zh-CN" dirty="0">
              <a:ea typeface="宋体" charset="-122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Will be arranged if necessary.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Remaining issues (especially the consolidated requirements)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In April 2021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SA#92-e (06/2021)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</a:t>
            </a:r>
            <a:r>
              <a:rPr lang="en-GB" sz="2400" dirty="0" smtClean="0">
                <a:solidFill>
                  <a:srgbClr val="FF0000"/>
                </a:solidFill>
              </a:rPr>
              <a:t>been changed at this meeting? &lt;yes&gt;</a:t>
            </a:r>
          </a:p>
          <a:p>
            <a:pPr lvl="1"/>
            <a:r>
              <a:rPr lang="en-US" altLang="zh-CN" sz="2000" b="0" dirty="0"/>
              <a:t>If yes, previous target completion dates:</a:t>
            </a:r>
          </a:p>
          <a:p>
            <a:pPr lvl="2"/>
            <a:r>
              <a:rPr lang="en-US" altLang="zh-CN" sz="1600" b="0" dirty="0" smtClean="0"/>
              <a:t>For </a:t>
            </a:r>
            <a:r>
              <a:rPr lang="en-US" altLang="zh-CN" sz="1600" b="0" dirty="0"/>
              <a:t>information:  &lt;09/2020&gt; SA#89</a:t>
            </a:r>
          </a:p>
          <a:p>
            <a:pPr lvl="2"/>
            <a:r>
              <a:rPr lang="en-US" altLang="zh-CN" sz="1600" b="0" dirty="0" smtClean="0"/>
              <a:t>For </a:t>
            </a:r>
            <a:r>
              <a:rPr lang="en-US" altLang="zh-CN" sz="1600" b="0" dirty="0"/>
              <a:t>approval: &lt;03/2021&gt; SA#91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AMMT_FS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SA1#88 </a:t>
            </a:r>
            <a:r>
              <a:rPr lang="en-GB" sz="2400" dirty="0"/>
              <a:t>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</a:t>
            </a:r>
            <a:r>
              <a:rPr lang="en-GB" sz="2000" dirty="0" smtClean="0"/>
              <a:t>S1-193606 </a:t>
            </a:r>
            <a:r>
              <a:rPr lang="en-GB" sz="2000" dirty="0"/>
              <a:t>/ </a:t>
            </a:r>
            <a:r>
              <a:rPr lang="en-GB" sz="2000" dirty="0" smtClean="0"/>
              <a:t>SP-191040&gt;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 (</a:t>
            </a:r>
            <a:r>
              <a:rPr lang="en-GB" sz="2000" dirty="0"/>
              <a:t>2019-11-18): 0%</a:t>
            </a:r>
          </a:p>
          <a:p>
            <a:pPr lvl="1">
              <a:defRPr/>
            </a:pPr>
            <a:r>
              <a:rPr lang="en-GB" altLang="zh-CN" sz="2000" dirty="0" smtClean="0"/>
              <a:t>SA1#91-e </a:t>
            </a:r>
            <a:r>
              <a:rPr lang="en-GB" altLang="zh-CN" sz="2000" dirty="0"/>
              <a:t>(2020-9-2): 40</a:t>
            </a:r>
            <a:r>
              <a:rPr lang="en-GB" altLang="zh-CN" sz="2000" dirty="0" smtClean="0"/>
              <a:t>%</a:t>
            </a:r>
          </a:p>
          <a:p>
            <a:pPr lvl="1">
              <a:defRPr/>
            </a:pPr>
            <a:r>
              <a:rPr lang="en-GB" altLang="zh-CN" sz="2000" dirty="0" smtClean="0"/>
              <a:t>SA1#92-e </a:t>
            </a:r>
            <a:r>
              <a:rPr lang="en-GB" altLang="zh-CN" sz="2000" dirty="0"/>
              <a:t>(</a:t>
            </a:r>
            <a:r>
              <a:rPr lang="en-GB" altLang="zh-CN" sz="2000" dirty="0" smtClean="0"/>
              <a:t>2020-11-20): 70</a:t>
            </a:r>
            <a:r>
              <a:rPr lang="en-GB" altLang="zh-CN" sz="2000" dirty="0"/>
              <a:t>%</a:t>
            </a:r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2723</TotalTime>
  <Words>249</Words>
  <Application>Microsoft Office PowerPoint</Application>
  <PresentationFormat>全屏显示(4:3)</PresentationFormat>
  <Paragraphs>57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FS_AMMT Status Update Study on AI/ML Model Transfer in 5GS</vt:lpstr>
      <vt:lpstr>FS_AMMT Progress</vt:lpstr>
      <vt:lpstr>FS_AMMT Planning</vt:lpstr>
      <vt:lpstr>Work plan between meetings</vt:lpstr>
      <vt:lpstr>&lt;WI Code&gt; Completion Date</vt:lpstr>
      <vt:lpstr>AMMT_FS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沈嘉</cp:lastModifiedBy>
  <cp:revision>352</cp:revision>
  <cp:lastPrinted>2000-01-14T10:02:55Z</cp:lastPrinted>
  <dcterms:created xsi:type="dcterms:W3CDTF">1999-11-22T09:19:47Z</dcterms:created>
  <dcterms:modified xsi:type="dcterms:W3CDTF">2021-03-11T01:46:08Z</dcterms:modified>
  <cp:category>Presentation</cp:category>
</cp:coreProperties>
</file>