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60" r:id="rId4"/>
    <p:sldId id="267" r:id="rId5"/>
    <p:sldId id="261" r:id="rId6"/>
    <p:sldId id="264" r:id="rId7"/>
  </p:sldIdLst>
  <p:sldSz cx="9144000" cy="6858000" type="screen4x3"/>
  <p:notesSz cx="6732588" cy="9855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4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FF66CC"/>
    <a:srgbClr val="FF7C80"/>
    <a:srgbClr val="00FF00"/>
    <a:srgbClr val="FF0000"/>
    <a:srgbClr val="FFFF00"/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03" autoAdjust="0"/>
    <p:restoredTop sz="86401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96"/>
      </p:cViewPr>
      <p:guideLst>
        <p:guide orient="horz" pos="3104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3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600" b="1">
                <a:solidFill>
                  <a:schemeClr val="accent2"/>
                </a:solidFill>
                <a:latin typeface="Bookman Old Style" pitchFamily="18" charset="0"/>
              </a:defRPr>
            </a:lvl1pPr>
          </a:lstStyle>
          <a:p>
            <a:pPr>
              <a:defRPr/>
            </a:pPr>
            <a:r>
              <a:rPr lang="en-GB"/>
              <a:t>Presentation of SWG results in SA1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8400" y="9372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DB5D46A-1FFB-4EF7-B761-839DEEF79F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6125"/>
            <a:ext cx="4908550" cy="3681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8712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6" tIns="44444" rIns="90476" bIns="44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563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3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0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13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5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6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90EAA2A2-D7B6-4AD3-A23E-CF57BD437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497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56" y="413792"/>
            <a:ext cx="6909048" cy="7829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38511184-F15A-4058-9126-49BCD423C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207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1028" name="Picture 9" descr="3GPP_T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23825"/>
            <a:ext cx="1485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3GPP_backgr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84363"/>
            <a:ext cx="792480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596F7A4-FA51-44BF-8319-AAA0F40B4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8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1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FS_AMMT Status </a:t>
            </a:r>
            <a:r>
              <a:rPr lang="en-US" dirty="0"/>
              <a:t>Update</a:t>
            </a:r>
            <a:br>
              <a:rPr lang="en-US" dirty="0"/>
            </a:br>
            <a:r>
              <a:rPr lang="en-US" altLang="zh-CN" dirty="0">
                <a:solidFill>
                  <a:srgbClr val="FF0000"/>
                </a:solidFill>
              </a:rPr>
              <a:t>Study on AI/ML Model Transfer in </a:t>
            </a:r>
            <a:r>
              <a:rPr lang="en-US" altLang="zh-CN" dirty="0" smtClean="0">
                <a:solidFill>
                  <a:srgbClr val="FF0000"/>
                </a:solidFill>
              </a:rPr>
              <a:t>5GS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Jia</a:t>
            </a:r>
            <a:r>
              <a:rPr lang="en-US" dirty="0" smtClean="0"/>
              <a:t> SHEN</a:t>
            </a:r>
            <a:endParaRPr lang="en-US" dirty="0"/>
          </a:p>
          <a:p>
            <a:r>
              <a:rPr lang="en-US" dirty="0" smtClean="0"/>
              <a:t>OPPO</a:t>
            </a:r>
            <a:endParaRPr lang="en-US" dirty="0"/>
          </a:p>
          <a:p>
            <a:r>
              <a:rPr lang="en-US" dirty="0" smtClean="0"/>
              <a:t>FS_AMMT Rapporteur</a:t>
            </a:r>
            <a:endParaRPr lang="en-US" dirty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2860675" cy="836712"/>
          </a:xfrm>
          <a:prstGeom prst="rect">
            <a:avLst/>
          </a:prstGeom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GB" b="1" dirty="0" smtClean="0"/>
              <a:t>S1-204365</a:t>
            </a:r>
            <a:endParaRPr lang="en-GB" b="1" dirty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7A434E9-7D68-4B96-8CAA-B87DD52A2F43}" type="slidenum">
              <a:rPr lang="en-GB" sz="1600"/>
              <a:pPr/>
              <a:t>1</a:t>
            </a:fld>
            <a:endParaRPr lang="en-GB" sz="1600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0" y="6291263"/>
            <a:ext cx="3206007" cy="53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en-GB" sz="1200" b="1" dirty="0"/>
              <a:t>3GPP </a:t>
            </a:r>
            <a:r>
              <a:rPr lang="en-GB" sz="1200" b="1" dirty="0"/>
              <a:t>TSG-SA WG1 Meeting #</a:t>
            </a:r>
            <a:r>
              <a:rPr lang="en-GB" sz="1200" b="1" dirty="0"/>
              <a:t>92e</a:t>
            </a:r>
            <a:endParaRPr lang="en-GB" sz="1200" b="1" dirty="0"/>
          </a:p>
          <a:p>
            <a:r>
              <a:rPr lang="en-GB" altLang="zh-CN" sz="1200" b="1" dirty="0"/>
              <a:t>Electronic Meeting, 10-19 November 2020</a:t>
            </a:r>
            <a:endParaRPr lang="en-GB" sz="1200" b="1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 smtClean="0"/>
              <a:t>FS_AMMT </a:t>
            </a:r>
            <a:r>
              <a:rPr lang="en-GB" dirty="0"/>
              <a:t>Progress</a:t>
            </a:r>
          </a:p>
        </p:txBody>
      </p:sp>
      <p:sp>
        <p:nvSpPr>
          <p:cNvPr id="7171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sz="2000" dirty="0"/>
              <a:t>Progress made at this meeting</a:t>
            </a:r>
          </a:p>
          <a:p>
            <a:pPr lvl="1"/>
            <a:r>
              <a:rPr lang="en-GB" altLang="zh-CN" sz="1800" dirty="0" smtClean="0">
                <a:ea typeface="宋体" charset="-122"/>
              </a:rPr>
              <a:t>9 use cases were updated:</a:t>
            </a:r>
          </a:p>
          <a:p>
            <a:pPr lvl="2"/>
            <a:r>
              <a:rPr lang="en-GB" altLang="zh-CN" sz="1400" dirty="0"/>
              <a:t>Split AI/ML image </a:t>
            </a:r>
            <a:r>
              <a:rPr lang="en-GB" altLang="zh-CN" sz="1400" dirty="0" smtClean="0"/>
              <a:t>recognition</a:t>
            </a:r>
          </a:p>
          <a:p>
            <a:pPr lvl="2"/>
            <a:r>
              <a:rPr lang="en-GB" altLang="zh-CN" sz="1400" dirty="0"/>
              <a:t>Enhanced media recognition: Deep Learning Based Vision </a:t>
            </a:r>
            <a:r>
              <a:rPr lang="en-GB" altLang="zh-CN" sz="1400" dirty="0" smtClean="0"/>
              <a:t>Applications</a:t>
            </a:r>
          </a:p>
          <a:p>
            <a:pPr lvl="2"/>
            <a:r>
              <a:rPr lang="en-GB" altLang="zh-CN" sz="1400" dirty="0"/>
              <a:t>Media quality enhancement: Video streaming upgrade</a:t>
            </a:r>
          </a:p>
          <a:p>
            <a:pPr lvl="2"/>
            <a:r>
              <a:rPr lang="en-GB" altLang="zh-CN" sz="1400" dirty="0" smtClean="0"/>
              <a:t>Split </a:t>
            </a:r>
            <a:r>
              <a:rPr lang="en-GB" altLang="zh-CN" sz="1400" dirty="0"/>
              <a:t>control for </a:t>
            </a:r>
            <a:r>
              <a:rPr lang="en-GB" altLang="zh-CN" sz="1400" dirty="0" smtClean="0"/>
              <a:t>robotics</a:t>
            </a:r>
          </a:p>
          <a:p>
            <a:pPr lvl="2"/>
            <a:r>
              <a:rPr lang="en-GB" altLang="zh-CN" sz="1400" dirty="0"/>
              <a:t>Session-specific model transfer split computation operations</a:t>
            </a:r>
          </a:p>
          <a:p>
            <a:pPr lvl="2"/>
            <a:r>
              <a:rPr lang="en-GB" altLang="zh-CN" sz="1400" dirty="0" smtClean="0"/>
              <a:t>AI/ML </a:t>
            </a:r>
            <a:r>
              <a:rPr lang="en-GB" altLang="zh-CN" sz="1400" dirty="0"/>
              <a:t>model distribution for image recognition</a:t>
            </a:r>
          </a:p>
          <a:p>
            <a:pPr lvl="2"/>
            <a:r>
              <a:rPr lang="en-GB" altLang="zh-CN" sz="1400" dirty="0"/>
              <a:t>AI/ML model distribution for speech recognition</a:t>
            </a:r>
          </a:p>
          <a:p>
            <a:pPr lvl="2"/>
            <a:r>
              <a:rPr lang="en-US" altLang="zh-CN" sz="1400" dirty="0" smtClean="0"/>
              <a:t>Real </a:t>
            </a:r>
            <a:r>
              <a:rPr lang="en-US" altLang="zh-CN" sz="1400" dirty="0"/>
              <a:t>time media editing </a:t>
            </a:r>
            <a:r>
              <a:rPr lang="en-GB" altLang="zh-CN" sz="1400" dirty="0"/>
              <a:t>with on-board AI inference</a:t>
            </a:r>
          </a:p>
          <a:p>
            <a:pPr lvl="2"/>
            <a:r>
              <a:rPr lang="en-GB" altLang="zh-CN" sz="1400" dirty="0" smtClean="0"/>
              <a:t>Data </a:t>
            </a:r>
            <a:r>
              <a:rPr lang="en-GB" altLang="zh-CN" sz="1400" dirty="0"/>
              <a:t>Transfer Disturbance in Multi-agent multi-device ML Operations</a:t>
            </a:r>
            <a:endParaRPr lang="en-GB" altLang="zh-CN" sz="1400" dirty="0">
              <a:ea typeface="宋体" charset="-122"/>
            </a:endParaRPr>
          </a:p>
          <a:p>
            <a:pPr lvl="1"/>
            <a:r>
              <a:rPr lang="en-GB" altLang="zh-CN" sz="1800" dirty="0" smtClean="0">
                <a:ea typeface="宋体" charset="-122"/>
              </a:rPr>
              <a:t>2 new use </a:t>
            </a:r>
            <a:r>
              <a:rPr lang="en-GB" altLang="zh-CN" sz="1800" dirty="0" smtClean="0">
                <a:ea typeface="宋体" charset="-122"/>
              </a:rPr>
              <a:t>cases </a:t>
            </a:r>
            <a:r>
              <a:rPr lang="en-GB" altLang="zh-CN" sz="1800" dirty="0" smtClean="0"/>
              <a:t>were</a:t>
            </a:r>
            <a:r>
              <a:rPr lang="en-GB" altLang="zh-CN" sz="1800" dirty="0" smtClean="0">
                <a:ea typeface="宋体" charset="-122"/>
              </a:rPr>
              <a:t> </a:t>
            </a:r>
            <a:r>
              <a:rPr lang="en-GB" altLang="zh-CN" sz="1800" dirty="0" smtClean="0">
                <a:ea typeface="宋体" charset="-122"/>
              </a:rPr>
              <a:t>added (13 use cases in all):</a:t>
            </a:r>
            <a:endParaRPr lang="en-GB" altLang="zh-CN" sz="1800" dirty="0">
              <a:ea typeface="宋体" charset="-122"/>
            </a:endParaRPr>
          </a:p>
          <a:p>
            <a:pPr lvl="2"/>
            <a:r>
              <a:rPr lang="en-GB" altLang="zh-CN" sz="1400" dirty="0" smtClean="0"/>
              <a:t>AI </a:t>
            </a:r>
            <a:r>
              <a:rPr lang="en-GB" altLang="zh-CN" sz="1400" dirty="0"/>
              <a:t>Model Management as a </a:t>
            </a:r>
            <a:r>
              <a:rPr lang="en-GB" altLang="zh-CN" sz="1400" dirty="0" smtClean="0"/>
              <a:t>Service</a:t>
            </a:r>
            <a:endParaRPr lang="en-GB" altLang="zh-CN" sz="1400" dirty="0" smtClean="0"/>
          </a:p>
          <a:p>
            <a:pPr lvl="2"/>
            <a:r>
              <a:rPr lang="en-GB" altLang="zh-CN" sz="1400" dirty="0"/>
              <a:t>Flocking Use </a:t>
            </a:r>
            <a:r>
              <a:rPr lang="en-GB" altLang="zh-CN" sz="1400" dirty="0" smtClean="0"/>
              <a:t>Case</a:t>
            </a:r>
            <a:endParaRPr lang="en-GB" altLang="zh-CN" sz="1400" dirty="0" smtClean="0"/>
          </a:p>
          <a:p>
            <a:pPr>
              <a:defRPr/>
            </a:pPr>
            <a:r>
              <a:rPr lang="en-GB" sz="2000" dirty="0" smtClean="0"/>
              <a:t>Work/Study </a:t>
            </a:r>
            <a:r>
              <a:rPr lang="en-GB" sz="2000" dirty="0"/>
              <a:t>Item Completion: </a:t>
            </a:r>
            <a:r>
              <a:rPr lang="en-GB" sz="2000" dirty="0" smtClean="0"/>
              <a:t>80</a:t>
            </a:r>
            <a:r>
              <a:rPr lang="en-GB" sz="2000" dirty="0" smtClean="0"/>
              <a:t>%</a:t>
            </a:r>
            <a:endParaRPr lang="en-GB" sz="2000" dirty="0"/>
          </a:p>
          <a:p>
            <a:pPr>
              <a:defRPr/>
            </a:pPr>
            <a:r>
              <a:rPr lang="en-GB" sz="2000" dirty="0"/>
              <a:t>Controversial issues</a:t>
            </a:r>
          </a:p>
          <a:p>
            <a:pPr lvl="1">
              <a:defRPr/>
            </a:pPr>
            <a:r>
              <a:rPr lang="en-GB" sz="1800" dirty="0" smtClean="0"/>
              <a:t>None</a:t>
            </a:r>
            <a:endParaRPr lang="en-GB" sz="1800" dirty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979FB2-E865-41B4-9B75-70EFBA89516F}" type="slidenum">
              <a:rPr lang="en-GB" sz="1600"/>
              <a:pPr/>
              <a:t>2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 smtClean="0"/>
              <a:t>FS_AMMT </a:t>
            </a:r>
            <a:r>
              <a:rPr lang="en-GB" dirty="0"/>
              <a:t>Planning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Planning </a:t>
            </a:r>
            <a:r>
              <a:rPr lang="en-GB" dirty="0"/>
              <a:t>for subsequent meetings</a:t>
            </a:r>
          </a:p>
          <a:p>
            <a:pPr lvl="1">
              <a:defRPr/>
            </a:pPr>
            <a:r>
              <a:rPr lang="en-GB" dirty="0" smtClean="0"/>
              <a:t>SA1#93e </a:t>
            </a:r>
            <a:r>
              <a:rPr lang="en-GB" dirty="0" smtClean="0"/>
              <a:t>(</a:t>
            </a:r>
            <a:r>
              <a:rPr lang="en-GB" altLang="zh-CN" dirty="0" smtClean="0"/>
              <a:t>2021‑02‑23</a:t>
            </a:r>
            <a:r>
              <a:rPr lang="en-GB" dirty="0" smtClean="0"/>
              <a:t>): </a:t>
            </a:r>
            <a:r>
              <a:rPr lang="en-GB" dirty="0" smtClean="0"/>
              <a:t>&lt;100%&gt;</a:t>
            </a:r>
            <a:endParaRPr lang="en-GB" dirty="0"/>
          </a:p>
          <a:p>
            <a:pPr lvl="2"/>
            <a:r>
              <a:rPr lang="en-GB" altLang="zh-CN" dirty="0" smtClean="0"/>
              <a:t>Complete all use cases and KPI requirements</a:t>
            </a:r>
          </a:p>
          <a:p>
            <a:pPr lvl="2"/>
            <a:r>
              <a:rPr lang="en-GB" altLang="zh-CN" dirty="0" smtClean="0"/>
              <a:t>Consolidate potential requirements </a:t>
            </a:r>
            <a:endParaRPr lang="en-GB" altLang="zh-CN" dirty="0" smtClean="0"/>
          </a:p>
          <a:p>
            <a:pPr lvl="2"/>
            <a:r>
              <a:rPr lang="en-GB" altLang="zh-CN" dirty="0" smtClean="0">
                <a:ea typeface="宋体" charset="-122"/>
              </a:rPr>
              <a:t>Conclusions</a:t>
            </a:r>
            <a:endParaRPr lang="en-GB" altLang="zh-CN" dirty="0">
              <a:ea typeface="宋体" charset="-122"/>
            </a:endParaRP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D88A94C-AFB9-4300-9D62-9AED906105B4}" type="slidenum">
              <a:rPr lang="en-GB" sz="1600"/>
              <a:pPr/>
              <a:t>3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/>
              <a:t>Work plan between meetings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Email </a:t>
            </a:r>
            <a:r>
              <a:rPr lang="en-GB" dirty="0"/>
              <a:t>discussion </a:t>
            </a:r>
          </a:p>
          <a:p>
            <a:pPr lvl="1">
              <a:defRPr/>
            </a:pPr>
            <a:r>
              <a:rPr lang="en-GB" dirty="0" smtClean="0"/>
              <a:t>Will be arranged if necessary.</a:t>
            </a:r>
            <a:endParaRPr lang="en-GB" dirty="0"/>
          </a:p>
          <a:p>
            <a:pPr>
              <a:defRPr/>
            </a:pPr>
            <a:r>
              <a:rPr lang="en-GB" dirty="0"/>
              <a:t>Telephone conference</a:t>
            </a:r>
          </a:p>
          <a:p>
            <a:pPr lvl="1">
              <a:defRPr/>
            </a:pPr>
            <a:r>
              <a:rPr lang="en-GB" dirty="0" smtClean="0"/>
              <a:t>Remaining issues (especially the performance requirements) of </a:t>
            </a:r>
            <a:r>
              <a:rPr lang="en-GB" dirty="0" smtClean="0"/>
              <a:t>the use cases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In </a:t>
            </a:r>
            <a:r>
              <a:rPr lang="en-GB" dirty="0" smtClean="0"/>
              <a:t>Feb</a:t>
            </a:r>
            <a:r>
              <a:rPr lang="en-GB" dirty="0" smtClean="0"/>
              <a:t>. 2021</a:t>
            </a:r>
            <a:endParaRPr lang="en-GB" dirty="0"/>
          </a:p>
          <a:p>
            <a:pPr lvl="1">
              <a:defRPr/>
            </a:pPr>
            <a:endParaRPr lang="en-GB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7BB5CD-6F85-4063-8FDF-401E4BDFB3BA}" type="slidenum">
              <a:rPr lang="en-GB" sz="1600"/>
              <a:pPr/>
              <a:t>4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26058772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76672"/>
            <a:ext cx="6910387" cy="782637"/>
          </a:xfrm>
        </p:spPr>
        <p:txBody>
          <a:bodyPr/>
          <a:lstStyle/>
          <a:p>
            <a:r>
              <a:rPr lang="en-GB" dirty="0"/>
              <a:t>&lt;WI Code&gt; Completion Date</a:t>
            </a:r>
          </a:p>
        </p:txBody>
      </p:sp>
      <p:sp>
        <p:nvSpPr>
          <p:cNvPr id="9219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Current expected completion dates:</a:t>
            </a:r>
          </a:p>
          <a:p>
            <a:pPr lvl="1">
              <a:defRPr/>
            </a:pPr>
            <a:r>
              <a:rPr lang="en-GB" sz="2000" dirty="0" smtClean="0"/>
              <a:t>For </a:t>
            </a:r>
            <a:r>
              <a:rPr lang="en-GB" sz="2000" dirty="0"/>
              <a:t>approval: </a:t>
            </a:r>
            <a:r>
              <a:rPr lang="en-GB" sz="2000" dirty="0" smtClean="0"/>
              <a:t>SA#91e </a:t>
            </a:r>
            <a:r>
              <a:rPr lang="en-GB" sz="2000" dirty="0" smtClean="0"/>
              <a:t>(03/2021)</a:t>
            </a:r>
            <a:endParaRPr lang="en-GB" sz="2000" dirty="0"/>
          </a:p>
          <a:p>
            <a:pPr>
              <a:defRPr/>
            </a:pPr>
            <a:r>
              <a:rPr lang="en-GB" sz="2400" dirty="0" smtClean="0">
                <a:solidFill>
                  <a:srgbClr val="FF0000"/>
                </a:solidFill>
              </a:rPr>
              <a:t>Have </a:t>
            </a:r>
            <a:r>
              <a:rPr lang="en-GB" sz="2400" dirty="0">
                <a:solidFill>
                  <a:srgbClr val="FF0000"/>
                </a:solidFill>
              </a:rPr>
              <a:t>these dates been changed at this meeting? </a:t>
            </a:r>
            <a:r>
              <a:rPr lang="en-GB" sz="2400" dirty="0" smtClean="0">
                <a:solidFill>
                  <a:srgbClr val="FF0000"/>
                </a:solidFill>
              </a:rPr>
              <a:t>&lt;n&gt;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63CB76B-8874-4CC6-A3E4-9AAE09917743}" type="slidenum">
              <a:rPr lang="en-GB" sz="1600"/>
              <a:pPr/>
              <a:t>5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 smtClean="0"/>
              <a:t>AMMT_FS</a:t>
            </a:r>
            <a:r>
              <a:rPr lang="en-US" dirty="0" smtClean="0"/>
              <a:t> </a:t>
            </a:r>
            <a:r>
              <a:rPr lang="en-GB" dirty="0"/>
              <a:t>History</a:t>
            </a:r>
          </a:p>
        </p:txBody>
      </p:sp>
      <p:sp>
        <p:nvSpPr>
          <p:cNvPr id="5123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r>
              <a:rPr lang="en-GB" sz="2400" dirty="0"/>
              <a:t>This WI has been </a:t>
            </a:r>
            <a:r>
              <a:rPr lang="en-GB" sz="2400" dirty="0" smtClean="0"/>
              <a:t>approved </a:t>
            </a:r>
            <a:r>
              <a:rPr lang="en-GB" sz="2400" dirty="0"/>
              <a:t>at </a:t>
            </a:r>
            <a:r>
              <a:rPr lang="en-GB" sz="2400" dirty="0" smtClean="0"/>
              <a:t>SA1#88 </a:t>
            </a:r>
            <a:r>
              <a:rPr lang="en-GB" sz="2400" dirty="0"/>
              <a:t>/ SA&gt;#</a:t>
            </a:r>
            <a:r>
              <a:rPr lang="en-GB" sz="2400" dirty="0" err="1"/>
              <a:t>nn</a:t>
            </a:r>
            <a:r>
              <a:rPr lang="en-GB" sz="2400" dirty="0"/>
              <a:t>&gt;</a:t>
            </a:r>
          </a:p>
          <a:p>
            <a:pPr lvl="1">
              <a:defRPr/>
            </a:pPr>
            <a:r>
              <a:rPr lang="en-GB" sz="2000" dirty="0"/>
              <a:t>&lt;Agreed/Approved&gt; WID is in </a:t>
            </a:r>
            <a:r>
              <a:rPr lang="en-GB" sz="2000" dirty="0" err="1"/>
              <a:t>tdoc</a:t>
            </a:r>
            <a:r>
              <a:rPr lang="en-GB" sz="2000" dirty="0"/>
              <a:t> &lt;</a:t>
            </a:r>
            <a:r>
              <a:rPr lang="en-GB" sz="2000" dirty="0" smtClean="0"/>
              <a:t>S1-193606 </a:t>
            </a:r>
            <a:r>
              <a:rPr lang="en-GB" sz="2000" dirty="0"/>
              <a:t>/ </a:t>
            </a:r>
            <a:r>
              <a:rPr lang="en-GB" sz="2000" dirty="0" smtClean="0"/>
              <a:t>SP-191040&gt;</a:t>
            </a:r>
            <a:endParaRPr lang="en-GB" sz="2000" dirty="0"/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History of completion rates</a:t>
            </a:r>
          </a:p>
          <a:p>
            <a:pPr lvl="1">
              <a:defRPr/>
            </a:pPr>
            <a:r>
              <a:rPr lang="en-GB" sz="2000" dirty="0" smtClean="0"/>
              <a:t>SA1#88 (</a:t>
            </a:r>
            <a:r>
              <a:rPr lang="en-GB" sz="2000" dirty="0"/>
              <a:t>2019-11-18): 0%</a:t>
            </a:r>
          </a:p>
          <a:p>
            <a:pPr lvl="1">
              <a:defRPr/>
            </a:pPr>
            <a:r>
              <a:rPr lang="en-GB" altLang="zh-CN" sz="2000" dirty="0"/>
              <a:t>SA1#91 </a:t>
            </a:r>
            <a:r>
              <a:rPr lang="en-GB" altLang="zh-CN" sz="2000" dirty="0"/>
              <a:t>(</a:t>
            </a:r>
            <a:r>
              <a:rPr lang="en-GB" altLang="zh-CN" sz="2000" dirty="0"/>
              <a:t>2020-9-2): 40</a:t>
            </a:r>
            <a:r>
              <a:rPr lang="en-GB" altLang="zh-CN" sz="2000" dirty="0"/>
              <a:t>%</a:t>
            </a:r>
          </a:p>
          <a:p>
            <a:pPr lvl="1">
              <a:defRPr/>
            </a:pPr>
            <a:endParaRPr lang="en-GB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070167-8E31-47AD-9E1B-DF36A84C151B}" type="slidenum">
              <a:rPr lang="en-GB" sz="1600"/>
              <a:pPr/>
              <a:t>6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60327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1285</TotalTime>
  <Words>261</Words>
  <Application>Microsoft Office PowerPoint</Application>
  <PresentationFormat>全屏显示(4:3)</PresentationFormat>
  <Paragraphs>60</Paragraphs>
  <Slides>6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Blank Presentation</vt:lpstr>
      <vt:lpstr>FS_AMMT Status Update Study on AI/ML Model Transfer in 5GS</vt:lpstr>
      <vt:lpstr>FS_AMMT Progress</vt:lpstr>
      <vt:lpstr>FS_AMMT Planning</vt:lpstr>
      <vt:lpstr>Work plan between meetings</vt:lpstr>
      <vt:lpstr>&lt;WI Code&gt; Completion Date</vt:lpstr>
      <vt:lpstr>AMMT_FS History</vt:lpstr>
    </vt:vector>
  </TitlesOfParts>
  <Company>MCC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general presentation</dc:title>
  <dc:creator>Maurice Pope</dc:creator>
  <cp:keywords>3GPP</cp:keywords>
  <cp:lastModifiedBy>沈嘉</cp:lastModifiedBy>
  <cp:revision>345</cp:revision>
  <cp:lastPrinted>2000-01-14T10:02:55Z</cp:lastPrinted>
  <dcterms:created xsi:type="dcterms:W3CDTF">1999-11-22T09:19:47Z</dcterms:created>
  <dcterms:modified xsi:type="dcterms:W3CDTF">2020-11-20T08:02:24Z</dcterms:modified>
  <cp:category>Presentation</cp:category>
</cp:coreProperties>
</file>