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7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86401" autoAdjust="0"/>
  </p:normalViewPr>
  <p:slideViewPr>
    <p:cSldViewPr>
      <p:cViewPr varScale="1">
        <p:scale>
          <a:sx n="68" d="100"/>
          <a:sy n="68" d="100"/>
        </p:scale>
        <p:origin x="-1172" y="-72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99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6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FS_</a:t>
            </a:r>
            <a:r>
              <a:rPr lang="en-GB" altLang="zh-CN" dirty="0" smtClean="0"/>
              <a:t>MMTELin5G</a:t>
            </a:r>
            <a:r>
              <a:rPr lang="en-US" altLang="zh-CN" dirty="0" smtClean="0"/>
              <a:t> </a:t>
            </a:r>
            <a:r>
              <a:rPr lang="en-US" dirty="0" smtClean="0"/>
              <a:t>Status </a:t>
            </a:r>
            <a:r>
              <a:rPr lang="en-US" dirty="0"/>
              <a:t>Update</a:t>
            </a:r>
            <a:br>
              <a:rPr lang="en-US" dirty="0"/>
            </a:br>
            <a:r>
              <a:rPr lang="en-GB" altLang="zh-CN" dirty="0" smtClean="0">
                <a:solidFill>
                  <a:srgbClr val="FF0000"/>
                </a:solidFill>
              </a:rPr>
              <a:t> Study on evolution of IMS multimedia telephony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Yan Di</a:t>
            </a:r>
          </a:p>
          <a:p>
            <a:r>
              <a:rPr lang="en-US" altLang="zh-CN" dirty="0" smtClean="0"/>
              <a:t>China Mobile</a:t>
            </a:r>
          </a:p>
          <a:p>
            <a:r>
              <a:rPr lang="en-US" altLang="zh-CN" dirty="0" smtClean="0"/>
              <a:t>FS_</a:t>
            </a:r>
            <a:r>
              <a:rPr lang="en-GB" altLang="zh-CN" dirty="0" smtClean="0"/>
              <a:t>MMTELin5G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Rapporteur</a:t>
            </a:r>
            <a:endParaRPr lang="en-US" altLang="zh-CN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dirty="0" smtClean="0"/>
              <a:t>S1-20</a:t>
            </a:r>
            <a:r>
              <a:rPr lang="en-GB" altLang="zh-CN" b="1" dirty="0" smtClean="0"/>
              <a:t>3391</a:t>
            </a:r>
            <a:endParaRPr lang="en-GB" b="1" dirty="0"/>
          </a:p>
          <a:p>
            <a:pPr eaLnBrk="0" hangingPunct="0"/>
            <a:r>
              <a:rPr lang="en-GB" sz="1800" b="1" i="1" dirty="0">
                <a:solidFill>
                  <a:srgbClr val="0070C0"/>
                </a:solidFill>
                <a:ea typeface="MS Mincho" pitchFamily="49" charset="-128"/>
              </a:rPr>
              <a:t>(revision of S1-20xxxx)</a:t>
            </a:r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3819060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#91e</a:t>
            </a:r>
          </a:p>
          <a:p>
            <a:r>
              <a:rPr lang="en-GB" sz="1200" b="1" dirty="0"/>
              <a:t>Electronic Meeting, 24 August - 2 September 2020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 smtClean="0"/>
              <a:t>FS_</a:t>
            </a:r>
            <a:r>
              <a:rPr lang="en-GB" altLang="zh-CN" dirty="0" smtClean="0"/>
              <a:t>MMTELin5G</a:t>
            </a:r>
            <a:r>
              <a:rPr lang="en-US" altLang="zh-CN" dirty="0" smtClean="0"/>
              <a:t> </a:t>
            </a:r>
            <a:r>
              <a:rPr lang="en-GB" dirty="0" smtClean="0"/>
              <a:t>Progress</a:t>
            </a:r>
            <a:endParaRPr lang="en-GB" dirty="0"/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altLang="zh-CN" dirty="0" smtClean="0"/>
              <a:t>Scope and one use case is agreed.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dirty="0"/>
              <a:t>Work/Study Item Completion: </a:t>
            </a:r>
            <a:r>
              <a:rPr lang="en-GB" dirty="0" smtClean="0"/>
              <a:t>15%</a:t>
            </a:r>
            <a:endParaRPr lang="en-GB" dirty="0"/>
          </a:p>
          <a:p>
            <a:pPr>
              <a:defRPr/>
            </a:pPr>
            <a:r>
              <a:rPr lang="en-GB" dirty="0"/>
              <a:t>Controversial issues</a:t>
            </a:r>
          </a:p>
          <a:p>
            <a:pPr lvl="1">
              <a:defRPr/>
            </a:pPr>
            <a:r>
              <a:rPr lang="en-US" altLang="zh-CN" dirty="0" smtClean="0"/>
              <a:t>Discussions </a:t>
            </a:r>
            <a:r>
              <a:rPr lang="en-US" altLang="zh-CN" dirty="0" smtClean="0"/>
              <a:t>on what is the suitable level </a:t>
            </a:r>
            <a:r>
              <a:rPr lang="en-US" altLang="zh-CN" smtClean="0"/>
              <a:t>of </a:t>
            </a:r>
            <a:r>
              <a:rPr lang="en-US" altLang="zh-CN" smtClean="0"/>
              <a:t>requirements.</a:t>
            </a:r>
            <a:endParaRPr lang="zh-CN" altLang="zh-CN" dirty="0" smtClean="0"/>
          </a:p>
          <a:p>
            <a:pPr lvl="1">
              <a:defRPr/>
            </a:pPr>
            <a:endParaRPr lang="en-GB" altLang="zh-CN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 smtClean="0"/>
              <a:t>FS_</a:t>
            </a:r>
            <a:r>
              <a:rPr lang="en-GB" altLang="zh-CN" dirty="0" smtClean="0"/>
              <a:t>MMTELin5G </a:t>
            </a:r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Planning </a:t>
            </a:r>
            <a:r>
              <a:rPr lang="en-GB" dirty="0"/>
              <a:t>for subsequent meetings</a:t>
            </a:r>
          </a:p>
          <a:p>
            <a:pPr lvl="1">
              <a:defRPr/>
            </a:pPr>
            <a:r>
              <a:rPr lang="en-GB" dirty="0" smtClean="0"/>
              <a:t>SA1#92e (</a:t>
            </a:r>
            <a:r>
              <a:rPr lang="en-GB" altLang="zh-CN" dirty="0" smtClean="0"/>
              <a:t>11/2020</a:t>
            </a:r>
            <a:r>
              <a:rPr lang="en-GB" dirty="0" smtClean="0"/>
              <a:t>): &lt;40%&gt;</a:t>
            </a:r>
            <a:endParaRPr lang="en-GB" dirty="0"/>
          </a:p>
          <a:p>
            <a:pPr lvl="2">
              <a:defRPr/>
            </a:pPr>
            <a:r>
              <a:rPr lang="en-GB" altLang="zh-CN" dirty="0" smtClean="0"/>
              <a:t>Definition of </a:t>
            </a:r>
            <a:r>
              <a:rPr lang="de-DE" altLang="zh-CN" dirty="0" smtClean="0"/>
              <a:t>use cases and </a:t>
            </a:r>
            <a:r>
              <a:rPr lang="en-GB" altLang="zh-CN" dirty="0" smtClean="0"/>
              <a:t>potential service requirements</a:t>
            </a:r>
            <a:r>
              <a:rPr lang="de-DE" altLang="zh-CN" dirty="0" smtClean="0"/>
              <a:t> </a:t>
            </a:r>
            <a:endParaRPr lang="en-GB" altLang="zh-CN" dirty="0" smtClean="0"/>
          </a:p>
          <a:p>
            <a:pPr lvl="1">
              <a:defRPr/>
            </a:pPr>
            <a:r>
              <a:rPr lang="en-GB" dirty="0" smtClean="0"/>
              <a:t>SA1#92ebis (01/2021): &lt;70%&gt;</a:t>
            </a:r>
            <a:endParaRPr lang="en-GB" dirty="0"/>
          </a:p>
          <a:p>
            <a:pPr lvl="2">
              <a:defRPr/>
            </a:pPr>
            <a:r>
              <a:rPr lang="en-GB" altLang="zh-CN" dirty="0" smtClean="0"/>
              <a:t>Additional use cases</a:t>
            </a:r>
          </a:p>
          <a:p>
            <a:pPr lvl="2">
              <a:defRPr/>
            </a:pPr>
            <a:r>
              <a:rPr lang="en-GB" altLang="zh-CN" dirty="0" smtClean="0"/>
              <a:t>Gap analysis of </a:t>
            </a:r>
            <a:r>
              <a:rPr lang="de-DE" altLang="zh-CN" dirty="0" smtClean="0"/>
              <a:t>existing reqs and potential reqs</a:t>
            </a:r>
            <a:endParaRPr lang="en-GB" altLang="zh-CN" dirty="0" smtClean="0"/>
          </a:p>
          <a:p>
            <a:pPr lvl="1">
              <a:defRPr/>
            </a:pPr>
            <a:r>
              <a:rPr lang="en-GB" dirty="0" smtClean="0"/>
              <a:t>SA1#93e (</a:t>
            </a:r>
            <a:r>
              <a:rPr lang="en-GB" altLang="zh-CN" dirty="0" smtClean="0"/>
              <a:t>03/2021</a:t>
            </a:r>
            <a:r>
              <a:rPr lang="en-GB" dirty="0" smtClean="0"/>
              <a:t>): &lt;100%&gt;</a:t>
            </a:r>
            <a:endParaRPr lang="en-GB" dirty="0"/>
          </a:p>
          <a:p>
            <a:pPr lvl="2">
              <a:defRPr/>
            </a:pPr>
            <a:r>
              <a:rPr lang="en-GB" altLang="zh-CN" dirty="0" smtClean="0"/>
              <a:t>Consolidated requirements &amp; add conclusion</a:t>
            </a:r>
            <a:endParaRPr lang="en-GB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Email </a:t>
            </a:r>
            <a:r>
              <a:rPr lang="en-GB" dirty="0"/>
              <a:t>discussion </a:t>
            </a:r>
          </a:p>
          <a:p>
            <a:pPr lvl="1">
              <a:defRPr/>
            </a:pPr>
            <a:r>
              <a:rPr lang="en-GB" dirty="0" smtClean="0"/>
              <a:t>Overview</a:t>
            </a:r>
          </a:p>
          <a:p>
            <a:pPr lvl="1">
              <a:defRPr/>
            </a:pPr>
            <a:r>
              <a:rPr lang="en-GB" dirty="0" smtClean="0"/>
              <a:t>New use cases </a:t>
            </a:r>
            <a:r>
              <a:rPr lang="de-DE" altLang="zh-CN" dirty="0" smtClean="0"/>
              <a:t>and </a:t>
            </a:r>
            <a:r>
              <a:rPr lang="en-GB" altLang="zh-CN" dirty="0" smtClean="0"/>
              <a:t>enhancements to existing use cases.</a:t>
            </a:r>
            <a:endParaRPr lang="de-DE" altLang="zh-CN" dirty="0" smtClean="0"/>
          </a:p>
          <a:p>
            <a:pPr lvl="1">
              <a:defRPr/>
            </a:pPr>
            <a:r>
              <a:rPr lang="en-GB" altLang="zh-CN" dirty="0" smtClean="0"/>
              <a:t>potential service requirements</a:t>
            </a:r>
            <a:r>
              <a:rPr lang="de-DE" altLang="zh-CN" dirty="0" smtClean="0"/>
              <a:t> 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Oct 2020</a:t>
            </a:r>
            <a:endParaRPr lang="en-GB" dirty="0"/>
          </a:p>
          <a:p>
            <a:pPr>
              <a:defRPr/>
            </a:pPr>
            <a:r>
              <a:rPr lang="en-GB" dirty="0"/>
              <a:t>Telephone conference</a:t>
            </a:r>
          </a:p>
          <a:p>
            <a:pPr lvl="1">
              <a:defRPr/>
            </a:pPr>
            <a:r>
              <a:rPr lang="en-GB" altLang="zh-CN" dirty="0" smtClean="0"/>
              <a:t>Oct 2020 if needed</a:t>
            </a: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xmlns="" val="22605877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6910387" cy="782637"/>
          </a:xfrm>
        </p:spPr>
        <p:txBody>
          <a:bodyPr/>
          <a:lstStyle/>
          <a:p>
            <a:r>
              <a:rPr lang="en-US" altLang="zh-CN" sz="3200" dirty="0" smtClean="0"/>
              <a:t>FS_</a:t>
            </a:r>
            <a:r>
              <a:rPr lang="en-GB" altLang="zh-CN" sz="3200" dirty="0" smtClean="0"/>
              <a:t>MMTELin5G</a:t>
            </a:r>
            <a:r>
              <a:rPr lang="en-GB" sz="3200" dirty="0" smtClean="0"/>
              <a:t> </a:t>
            </a:r>
            <a:r>
              <a:rPr lang="en-GB" sz="3200" dirty="0"/>
              <a:t>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/>
              <a:t>For information: </a:t>
            </a:r>
            <a:r>
              <a:rPr lang="en-GB" sz="2000" dirty="0" smtClean="0"/>
              <a:t>SA#91 (</a:t>
            </a:r>
            <a:r>
              <a:rPr lang="en-GB" altLang="zh-CN" sz="2000" dirty="0" smtClean="0"/>
              <a:t>03/2021</a:t>
            </a:r>
            <a:r>
              <a:rPr lang="en-GB" sz="2000" dirty="0" smtClean="0"/>
              <a:t>)</a:t>
            </a:r>
            <a:endParaRPr lang="en-GB" sz="2000" dirty="0"/>
          </a:p>
          <a:p>
            <a:pPr lvl="1">
              <a:defRPr/>
            </a:pPr>
            <a:r>
              <a:rPr lang="en-GB" sz="2000" dirty="0"/>
              <a:t>For approval: </a:t>
            </a:r>
            <a:r>
              <a:rPr lang="en-GB" sz="2000" dirty="0" smtClean="0"/>
              <a:t>SA#91 (</a:t>
            </a:r>
            <a:r>
              <a:rPr lang="en-GB" altLang="zh-CN" sz="2000" dirty="0" smtClean="0"/>
              <a:t>03/2021</a:t>
            </a:r>
            <a:r>
              <a:rPr lang="en-GB" sz="2000" dirty="0" smtClean="0"/>
              <a:t>)</a:t>
            </a:r>
            <a:endParaRPr lang="en-GB" sz="2000" dirty="0"/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</a:t>
            </a:r>
            <a:r>
              <a:rPr lang="en-GB" sz="2400" dirty="0">
                <a:solidFill>
                  <a:srgbClr val="FF0000"/>
                </a:solidFill>
              </a:rPr>
              <a:t>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y</a:t>
            </a:r>
            <a:endParaRPr lang="en-GB" sz="24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GB" sz="2000" dirty="0" smtClean="0"/>
              <a:t>previous </a:t>
            </a:r>
            <a:r>
              <a:rPr lang="en-GB" sz="2000" dirty="0"/>
              <a:t>target completion dates:</a:t>
            </a:r>
          </a:p>
          <a:p>
            <a:pPr lvl="2">
              <a:defRPr/>
            </a:pPr>
            <a:r>
              <a:rPr lang="en-GB" sz="1600" dirty="0"/>
              <a:t>For information: </a:t>
            </a:r>
            <a:r>
              <a:rPr lang="en-GB" altLang="zh-CN" sz="1600" dirty="0" smtClean="0"/>
              <a:t>SA#89 (09/2020)</a:t>
            </a:r>
            <a:r>
              <a:rPr lang="en-GB" sz="1600" dirty="0" smtClean="0"/>
              <a:t> </a:t>
            </a:r>
            <a:endParaRPr lang="en-GB" sz="1600" dirty="0"/>
          </a:p>
          <a:p>
            <a:pPr lvl="2">
              <a:defRPr/>
            </a:pPr>
            <a:r>
              <a:rPr lang="en-GB" sz="1600" dirty="0"/>
              <a:t>For approval: </a:t>
            </a:r>
            <a:r>
              <a:rPr lang="en-GB" altLang="zh-CN" sz="1600" dirty="0" smtClean="0"/>
              <a:t>SA#90 (12/2020) </a:t>
            </a:r>
            <a:endParaRPr lang="en-GB" sz="1600" dirty="0"/>
          </a:p>
          <a:p>
            <a:pPr lvl="1">
              <a:defRPr/>
            </a:pPr>
            <a:endParaRPr lang="en-GB" sz="2200" dirty="0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altLang="zh-CN" dirty="0" smtClean="0"/>
              <a:t>FS_</a:t>
            </a:r>
            <a:r>
              <a:rPr lang="en-GB" altLang="zh-CN" dirty="0" smtClean="0"/>
              <a:t>MMTELin5G </a:t>
            </a:r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altLang="zh-CN" sz="2400" dirty="0" smtClean="0"/>
              <a:t>This WI has been approved at SA1#87</a:t>
            </a:r>
          </a:p>
          <a:p>
            <a:pPr lvl="1">
              <a:defRPr/>
            </a:pPr>
            <a:r>
              <a:rPr lang="en-GB" altLang="zh-CN" sz="2000" dirty="0" smtClean="0"/>
              <a:t>Approved SID is in </a:t>
            </a:r>
            <a:r>
              <a:rPr lang="en-GB" altLang="zh-CN" sz="2000" dirty="0" err="1" smtClean="0"/>
              <a:t>tdoc</a:t>
            </a:r>
            <a:r>
              <a:rPr lang="en-GB" altLang="zh-CN" sz="2000" dirty="0" smtClean="0"/>
              <a:t> S1-192827</a:t>
            </a:r>
            <a:endParaRPr lang="en-GB" altLang="zh-CN" dirty="0" smtClean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rates</a:t>
            </a:r>
          </a:p>
          <a:p>
            <a:pPr lvl="1">
              <a:defRPr/>
            </a:pPr>
            <a:r>
              <a:rPr lang="en-GB" altLang="zh-CN" sz="2000" dirty="0" smtClean="0"/>
              <a:t>SA1#88-1 (11/2019): 10%</a:t>
            </a:r>
            <a:endParaRPr lang="en-GB" sz="2000" dirty="0"/>
          </a:p>
          <a:p>
            <a:pPr lvl="1">
              <a:defRPr/>
            </a:pPr>
            <a:r>
              <a:rPr lang="en-GB" altLang="zh-CN" sz="2000" dirty="0" smtClean="0"/>
              <a:t>SA1#91e-3 (09/2020): 15%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xmlns="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385</TotalTime>
  <Words>242</Words>
  <Application>Microsoft Office PowerPoint</Application>
  <PresentationFormat>全屏显示(4:3)</PresentationFormat>
  <Paragraphs>58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Blank Presentation</vt:lpstr>
      <vt:lpstr>FS_MMTELin5G Status Update  Study on evolution of IMS multimedia telephony service</vt:lpstr>
      <vt:lpstr>FS_MMTELin5G Progress</vt:lpstr>
      <vt:lpstr>FS_MMTELin5G Planning</vt:lpstr>
      <vt:lpstr>Work plan between meetings</vt:lpstr>
      <vt:lpstr>FS_MMTELin5G Completion Date</vt:lpstr>
      <vt:lpstr>FS_MMTELin5G History</vt:lpstr>
    </vt:vector>
  </TitlesOfParts>
  <Company>MCC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cmri-yan</cp:lastModifiedBy>
  <cp:revision>349</cp:revision>
  <cp:lastPrinted>2000-01-14T10:02:55Z</cp:lastPrinted>
  <dcterms:created xsi:type="dcterms:W3CDTF">1999-11-22T09:19:47Z</dcterms:created>
  <dcterms:modified xsi:type="dcterms:W3CDTF">2020-09-07T10:57:09Z</dcterms:modified>
  <cp:category>Presentation</cp:category>
</cp:coreProperties>
</file>