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56" r:id="rId3"/>
    <p:sldId id="268" r:id="rId4"/>
    <p:sldId id="260" r:id="rId5"/>
    <p:sldId id="267" r:id="rId6"/>
    <p:sldId id="261" r:id="rId7"/>
    <p:sldId id="264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7" d="100"/>
          <a:sy n="67" d="100"/>
        </p:scale>
        <p:origin x="1224" y="5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3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</a:t>
            </a:r>
            <a:r>
              <a:rPr lang="en-US" dirty="0" err="1"/>
              <a:t>FS_Ranging</a:t>
            </a:r>
            <a:r>
              <a:rPr lang="en-US" dirty="0"/>
              <a:t>&gt;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&lt;Study on Ranging-based Services&gt;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&lt;Xiaowei jiang&gt;</a:t>
            </a:r>
          </a:p>
          <a:p>
            <a:r>
              <a:rPr lang="en-US" dirty="0"/>
              <a:t>&lt;Xiaomi&gt;</a:t>
            </a:r>
          </a:p>
          <a:p>
            <a:r>
              <a:rPr lang="en-US" dirty="0"/>
              <a:t>&lt;</a:t>
            </a:r>
            <a:r>
              <a:rPr lang="en-US" dirty="0" err="1"/>
              <a:t>FS_R</a:t>
            </a:r>
            <a:r>
              <a:rPr lang="en-US" altLang="zh-CN" dirty="0" err="1"/>
              <a:t>anging</a:t>
            </a:r>
            <a:r>
              <a:rPr lang="en-US" dirty="0"/>
              <a:t>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S1-20</a:t>
            </a:r>
            <a:r>
              <a:rPr lang="en-US" altLang="zh-CN" b="1"/>
              <a:t>3400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1906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#91e</a:t>
            </a:r>
          </a:p>
          <a:p>
            <a:r>
              <a:rPr lang="en-GB" sz="1200" b="1" dirty="0"/>
              <a:t>Electronic Meeting, 24 August - 2 September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&lt;FS</a:t>
            </a:r>
            <a:r>
              <a:rPr lang="en-US" dirty="0"/>
              <a:t>_Ranging</a:t>
            </a:r>
            <a:r>
              <a:rPr lang="en-GB" dirty="0"/>
              <a:t>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altLang="zh-CN" dirty="0"/>
              <a:t>Add definition, scope,</a:t>
            </a:r>
            <a:r>
              <a:rPr lang="zh-CN" altLang="en-US" dirty="0"/>
              <a:t> </a:t>
            </a:r>
            <a:r>
              <a:rPr lang="en-US" altLang="zh-CN" dirty="0"/>
              <a:t>overview</a:t>
            </a:r>
          </a:p>
          <a:p>
            <a:pPr lvl="1">
              <a:defRPr/>
            </a:pPr>
            <a:r>
              <a:rPr lang="en-US" dirty="0"/>
              <a:t>Add the following use cases:</a:t>
            </a:r>
          </a:p>
          <a:p>
            <a:pPr lvl="2">
              <a:defRPr/>
            </a:pPr>
            <a:r>
              <a:rPr lang="en-US" altLang="zh-CN" sz="1800" b="1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Distance based Smart Home Device Control Use Case</a:t>
            </a:r>
          </a:p>
          <a:p>
            <a:pPr lvl="2">
              <a:defRPr/>
            </a:pPr>
            <a:r>
              <a:rPr lang="en-US" altLang="zh-CN" sz="1800" b="1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Smart Home TV control Use Case</a:t>
            </a:r>
          </a:p>
          <a:p>
            <a:pPr lvl="2">
              <a:defRPr/>
            </a:pPr>
            <a:r>
              <a:rPr lang="en-US" altLang="zh-CN" sz="1800" b="1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Smart Vehicle key</a:t>
            </a:r>
            <a:endParaRPr lang="en-US" altLang="zh-CN" sz="1800" dirty="0">
              <a:latin typeface="Malgun Gothic" panose="020B0503020000020004" pitchFamily="34" charset="-127"/>
              <a:cs typeface="Malgun Gothic" panose="020B0503020000020004" pitchFamily="34" charset="-127"/>
            </a:endParaRPr>
          </a:p>
          <a:p>
            <a:pPr lvl="2">
              <a:defRPr/>
            </a:pPr>
            <a:r>
              <a:rPr lang="en-US" altLang="zh-CN" sz="1800" b="1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Finding items in a supermarket use case</a:t>
            </a:r>
          </a:p>
          <a:p>
            <a:pPr lvl="2">
              <a:defRPr/>
            </a:pPr>
            <a:r>
              <a:rPr lang="en-US" altLang="zh-CN" sz="1800" b="1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Museum tour</a:t>
            </a:r>
            <a:endParaRPr lang="en-GB" altLang="zh-CN" sz="1800" b="1" dirty="0">
              <a:effectLst/>
              <a:cs typeface="Malgun Gothic" panose="020B0503020000020004" pitchFamily="34" charset="-127"/>
            </a:endParaRPr>
          </a:p>
          <a:p>
            <a:pPr lvl="2">
              <a:defRPr/>
            </a:pPr>
            <a:r>
              <a:rPr lang="en-US" altLang="zh-CN" sz="1800" b="1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Touchless Self-checkout Machine Control</a:t>
            </a:r>
          </a:p>
          <a:p>
            <a:pPr lvl="2">
              <a:defRPr/>
            </a:pPr>
            <a:r>
              <a:rPr lang="en-US" altLang="zh-CN" sz="1800" b="1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Hands Free Access</a:t>
            </a:r>
            <a:endParaRPr lang="en-US" altLang="zh-CN" sz="1800" dirty="0">
              <a:latin typeface="Malgun Gothic" panose="020B0503020000020004" pitchFamily="34" charset="-127"/>
              <a:cs typeface="Malgun Gothic" panose="020B0503020000020004" pitchFamily="34" charset="-127"/>
            </a:endParaRPr>
          </a:p>
          <a:p>
            <a:pPr lvl="2">
              <a:defRPr/>
            </a:pPr>
            <a:r>
              <a:rPr lang="en-US" altLang="zh-CN" sz="1800" b="1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Smart Transportation Metro/Bus Validation</a:t>
            </a:r>
          </a:p>
          <a:p>
            <a:pPr lvl="2">
              <a:defRPr/>
            </a:pPr>
            <a:r>
              <a:rPr lang="en-US" altLang="zh-CN" sz="1800" b="1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Distance based Intelligent Perception for Public Safety</a:t>
            </a:r>
            <a:endParaRPr lang="en-US" altLang="zh-CN" sz="1800" dirty="0">
              <a:latin typeface="Malgun Gothic" panose="020B0503020000020004" pitchFamily="34" charset="-127"/>
              <a:cs typeface="Malgun Gothic" panose="020B0503020000020004" pitchFamily="34" charset="-127"/>
            </a:endParaRPr>
          </a:p>
          <a:p>
            <a:pPr lvl="2">
              <a:defRPr/>
            </a:pPr>
            <a:r>
              <a:rPr lang="en-US" altLang="zh-CN" sz="1800" b="1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Picture and video sharing based on ranging results</a:t>
            </a:r>
          </a:p>
          <a:p>
            <a:pPr lvl="2">
              <a:defRPr/>
            </a:pPr>
            <a:r>
              <a:rPr lang="en-US" altLang="zh-CN" sz="1800" b="1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Ranging of UE</a:t>
            </a:r>
            <a:r>
              <a:rPr lang="zh-CN" altLang="zh-CN" sz="1800" b="1" dirty="0">
                <a:effectLst/>
                <a:ea typeface="Malgun Gothic" panose="020B0503020000020004" pitchFamily="34" charset="-127"/>
                <a:cs typeface="Malgun Gothic" panose="020B0503020000020004" pitchFamily="34" charset="-127"/>
              </a:rPr>
              <a:t>’</a:t>
            </a:r>
            <a:r>
              <a:rPr lang="en-US" altLang="zh-CN" sz="1800" b="1" dirty="0">
                <a:effectLst/>
                <a:ea typeface="Malgun Gothic" panose="020B0503020000020004" pitchFamily="34" charset="-127"/>
                <a:cs typeface="Malgun Gothic" panose="020B0503020000020004" pitchFamily="34" charset="-127"/>
              </a:rPr>
              <a:t>s in front of vending machine</a:t>
            </a:r>
            <a:endParaRPr lang="en-US" altLang="zh-CN" sz="1800" dirty="0">
              <a:latin typeface="Malgun Gothic" panose="020B0503020000020004" pitchFamily="34" charset="-127"/>
              <a:ea typeface="Malgun Gothic" panose="020B0503020000020004" pitchFamily="34" charset="-127"/>
              <a:cs typeface="Malgun Gothic" panose="020B0503020000020004" pitchFamily="34" charset="-127"/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&lt;FS</a:t>
            </a:r>
            <a:r>
              <a:rPr lang="en-US" dirty="0"/>
              <a:t>_Ranging</a:t>
            </a:r>
            <a:r>
              <a:rPr lang="en-GB" dirty="0"/>
              <a:t>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altLang="zh-CN" dirty="0"/>
              <a:t>Add annex of Ranging accuracy</a:t>
            </a:r>
          </a:p>
          <a:p>
            <a:pPr lvl="1">
              <a:defRPr/>
            </a:pPr>
            <a:r>
              <a:rPr lang="en-GB" altLang="zh-CN" dirty="0"/>
              <a:t>Add annex of changing coordinate</a:t>
            </a:r>
          </a:p>
          <a:p>
            <a:pPr lvl="1">
              <a:defRPr/>
            </a:pPr>
            <a:r>
              <a:rPr lang="en-GB" altLang="zh-CN" dirty="0"/>
              <a:t>Add annex of consideration for reference of measurement</a:t>
            </a:r>
          </a:p>
          <a:p>
            <a:pPr>
              <a:defRPr/>
            </a:pPr>
            <a:r>
              <a:rPr lang="en-GB" altLang="zh-CN" dirty="0"/>
              <a:t>Work/Study Item Completion: </a:t>
            </a:r>
            <a:r>
              <a:rPr lang="en-US" altLang="zh-CN" dirty="0"/>
              <a:t>4</a:t>
            </a:r>
            <a:r>
              <a:rPr lang="en-GB" altLang="zh-CN" dirty="0"/>
              <a:t>0%</a:t>
            </a:r>
          </a:p>
          <a:p>
            <a:pPr>
              <a:defRPr/>
            </a:pPr>
            <a:r>
              <a:rPr lang="en-GB" altLang="zh-CN" dirty="0"/>
              <a:t>Controversial issues</a:t>
            </a:r>
          </a:p>
          <a:p>
            <a:pPr lvl="1">
              <a:defRPr/>
            </a:pPr>
            <a:r>
              <a:rPr lang="en-GB" altLang="zh-CN" dirty="0"/>
              <a:t>Authorization</a:t>
            </a:r>
          </a:p>
          <a:p>
            <a:pPr lvl="1">
              <a:defRPr/>
            </a:pPr>
            <a:r>
              <a:rPr lang="en-GB" altLang="zh-CN" dirty="0"/>
              <a:t>Secure Ranging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5144859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</a:t>
            </a:r>
            <a:r>
              <a:rPr lang="en-GB" altLang="zh-CN" dirty="0"/>
              <a:t> FS</a:t>
            </a:r>
            <a:r>
              <a:rPr lang="en-US" altLang="zh-CN" dirty="0"/>
              <a:t>_Ranging</a:t>
            </a:r>
            <a:r>
              <a:rPr lang="en-GB" dirty="0"/>
              <a:t>&gt;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SA1#9</a:t>
            </a:r>
            <a:r>
              <a:rPr lang="en-US" altLang="zh-CN" dirty="0"/>
              <a:t>2-1</a:t>
            </a:r>
            <a:r>
              <a:rPr lang="en-GB" dirty="0"/>
              <a:t> (2020‑11‑09): &lt;SID 100%&gt;</a:t>
            </a:r>
          </a:p>
          <a:p>
            <a:pPr lvl="2">
              <a:defRPr/>
            </a:pPr>
            <a:r>
              <a:rPr lang="en-GB" dirty="0"/>
              <a:t>Additional use cases if any</a:t>
            </a:r>
          </a:p>
          <a:p>
            <a:pPr lvl="2">
              <a:defRPr/>
            </a:pPr>
            <a:r>
              <a:rPr lang="en-GB" dirty="0"/>
              <a:t>Authorization &amp; Security issue</a:t>
            </a:r>
          </a:p>
          <a:p>
            <a:pPr lvl="2">
              <a:defRPr/>
            </a:pPr>
            <a:r>
              <a:rPr lang="en-GB" dirty="0"/>
              <a:t>Consolidated requirements</a:t>
            </a:r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altLang="zh-CN" dirty="0"/>
              <a:t>Authorization &amp; Security issue</a:t>
            </a:r>
          </a:p>
          <a:p>
            <a:pPr lvl="1">
              <a:defRPr/>
            </a:pPr>
            <a:r>
              <a:rPr lang="en-GB" altLang="zh-CN" dirty="0"/>
              <a:t>Consolidated requirements </a:t>
            </a:r>
          </a:p>
          <a:p>
            <a:pPr lvl="2">
              <a:defRPr/>
            </a:pPr>
            <a:r>
              <a:rPr lang="en-US" altLang="zh-CN" dirty="0"/>
              <a:t>Planning Date: </a:t>
            </a:r>
            <a:r>
              <a:rPr lang="en-GB" altLang="zh-CN" dirty="0"/>
              <a:t>2020/09/21~2020/10/</a:t>
            </a:r>
            <a:r>
              <a:rPr lang="en-US" altLang="zh-CN" dirty="0"/>
              <a:t>23</a:t>
            </a:r>
            <a:endParaRPr lang="en-GB" altLang="zh-CN" dirty="0"/>
          </a:p>
          <a:p>
            <a:pPr lvl="1">
              <a:defRPr/>
            </a:pPr>
            <a:r>
              <a:rPr lang="en-GB" dirty="0"/>
              <a:t>WID scope and CR</a:t>
            </a:r>
          </a:p>
          <a:p>
            <a:pPr lvl="2">
              <a:defRPr/>
            </a:pPr>
            <a:r>
              <a:rPr lang="en-US" altLang="zh-CN" dirty="0"/>
              <a:t>Planning Date: </a:t>
            </a:r>
            <a:r>
              <a:rPr lang="en-GB" altLang="zh-CN" dirty="0"/>
              <a:t>2020/</a:t>
            </a:r>
            <a:r>
              <a:rPr lang="en-US" altLang="zh-CN" dirty="0"/>
              <a:t>12</a:t>
            </a:r>
            <a:r>
              <a:rPr lang="en-GB" altLang="zh-CN" dirty="0"/>
              <a:t>/</a:t>
            </a:r>
            <a:r>
              <a:rPr lang="en-US" altLang="zh-CN" dirty="0"/>
              <a:t>01</a:t>
            </a:r>
            <a:r>
              <a:rPr lang="en-GB" altLang="zh-CN" dirty="0"/>
              <a:t>~2020/12/</a:t>
            </a:r>
            <a:r>
              <a:rPr lang="en-US" altLang="zh-CN" dirty="0"/>
              <a:t>18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will be scheduled if necessary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341889" cy="782637"/>
          </a:xfrm>
        </p:spPr>
        <p:txBody>
          <a:bodyPr/>
          <a:lstStyle/>
          <a:p>
            <a:r>
              <a:rPr lang="en-GB" dirty="0"/>
              <a:t>&lt;</a:t>
            </a:r>
            <a:r>
              <a:rPr lang="en-GB" altLang="zh-CN" dirty="0"/>
              <a:t>FS</a:t>
            </a:r>
            <a:r>
              <a:rPr lang="en-US" altLang="zh-CN" dirty="0"/>
              <a:t>_Ranging</a:t>
            </a:r>
            <a:r>
              <a:rPr lang="en-GB" dirty="0"/>
              <a:t>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SA#90 (Dec</a:t>
            </a:r>
            <a:r>
              <a:rPr lang="en-GB" altLang="zh-CN" sz="2000" dirty="0"/>
              <a:t>. 2020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SA#91 (Mar. 2021)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altLang="zh-CN" sz="2400" dirty="0">
                <a:solidFill>
                  <a:srgbClr val="FF0000"/>
                </a:solidFill>
              </a:rPr>
              <a:t> &lt;n&gt;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</a:t>
            </a:r>
            <a:r>
              <a:rPr lang="en-GB" altLang="zh-CN" dirty="0"/>
              <a:t> FS</a:t>
            </a:r>
            <a:r>
              <a:rPr lang="en-US" altLang="zh-CN" dirty="0"/>
              <a:t>_Ranging</a:t>
            </a:r>
            <a:r>
              <a:rPr lang="en-GB" dirty="0"/>
              <a:t>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&lt;approved&gt; at &lt;SA1#90e/ SA#88e&gt;</a:t>
            </a:r>
          </a:p>
          <a:p>
            <a:pPr lvl="1">
              <a:defRPr/>
            </a:pPr>
            <a:r>
              <a:rPr lang="en-GB" sz="2000" dirty="0"/>
              <a:t>&lt;Approved&gt;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&lt;S1-202304 / SP-200575&gt;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SA1#91e-1 (2020‑08‑24): &lt;60%&gt;</a:t>
            </a:r>
            <a:endParaRPr lang="en-GB" dirty="0"/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761</TotalTime>
  <Words>455</Words>
  <Application>Microsoft Office PowerPoint</Application>
  <PresentationFormat>全屏显示(4:3)</PresentationFormat>
  <Paragraphs>79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Malgun Gothic</vt:lpstr>
      <vt:lpstr>Arial</vt:lpstr>
      <vt:lpstr>Bookman Old Style</vt:lpstr>
      <vt:lpstr>Times New Roman</vt:lpstr>
      <vt:lpstr>Blank Presentation</vt:lpstr>
      <vt:lpstr>&lt;FS_Ranging&gt; Status Update &lt;Study on Ranging-based Services&gt;</vt:lpstr>
      <vt:lpstr>&lt;FS_Ranging&gt; Progress</vt:lpstr>
      <vt:lpstr>&lt;FS_Ranging&gt; Progress</vt:lpstr>
      <vt:lpstr>&lt; FS_Ranging&gt; Planning</vt:lpstr>
      <vt:lpstr>Work plan between meetings</vt:lpstr>
      <vt:lpstr>&lt;FS_Ranging&gt; Completion Date</vt:lpstr>
      <vt:lpstr>&lt; FS_Ranging&gt;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xiaomi</cp:lastModifiedBy>
  <cp:revision>354</cp:revision>
  <cp:lastPrinted>2000-01-14T10:02:55Z</cp:lastPrinted>
  <dcterms:created xsi:type="dcterms:W3CDTF">1999-11-22T09:19:47Z</dcterms:created>
  <dcterms:modified xsi:type="dcterms:W3CDTF">2020-09-03T10:48:21Z</dcterms:modified>
  <cp:category>Presentation</cp:category>
</cp:coreProperties>
</file>