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6"/>
  </p:sldMasterIdLst>
  <p:notesMasterIdLst>
    <p:notesMasterId r:id="rId13"/>
  </p:notesMasterIdLst>
  <p:handoutMasterIdLst>
    <p:handoutMasterId r:id="rId14"/>
  </p:handoutMasterIdLst>
  <p:sldIdLst>
    <p:sldId id="257" r:id="rId7"/>
    <p:sldId id="256" r:id="rId8"/>
    <p:sldId id="260" r:id="rId9"/>
    <p:sldId id="267" r:id="rId10"/>
    <p:sldId id="261" r:id="rId11"/>
    <p:sldId id="264" r:id="rId12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52" d="100"/>
          <a:sy n="52" d="100"/>
        </p:scale>
        <p:origin x="576" y="5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ovell, Betsy (Nokia - US/Naperville)" userId="3b5b6b30-fb95-4bee-92f8-707cb157b53d" providerId="ADAL" clId="{65896DF9-637B-4EA7-A08A-91115A93EEF1}"/>
    <pc:docChg chg="modSld">
      <pc:chgData name="Covell, Betsy (Nokia - US/Naperville)" userId="3b5b6b30-fb95-4bee-92f8-707cb157b53d" providerId="ADAL" clId="{65896DF9-637B-4EA7-A08A-91115A93EEF1}" dt="2020-09-02T19:29:43.719" v="66" actId="5793"/>
      <pc:docMkLst>
        <pc:docMk/>
      </pc:docMkLst>
      <pc:sldChg chg="modSp">
        <pc:chgData name="Covell, Betsy (Nokia - US/Naperville)" userId="3b5b6b30-fb95-4bee-92f8-707cb157b53d" providerId="ADAL" clId="{65896DF9-637B-4EA7-A08A-91115A93EEF1}" dt="2020-09-02T19:27:39.278" v="0" actId="20577"/>
        <pc:sldMkLst>
          <pc:docMk/>
          <pc:sldMk cId="0" sldId="256"/>
        </pc:sldMkLst>
        <pc:spChg chg="mod">
          <ac:chgData name="Covell, Betsy (Nokia - US/Naperville)" userId="3b5b6b30-fb95-4bee-92f8-707cb157b53d" providerId="ADAL" clId="{65896DF9-637B-4EA7-A08A-91115A93EEF1}" dt="2020-09-02T19:27:39.278" v="0" actId="20577"/>
          <ac:spMkLst>
            <pc:docMk/>
            <pc:sldMk cId="0" sldId="256"/>
            <ac:spMk id="7171" creationId="{00000000-0000-0000-0000-000000000000}"/>
          </ac:spMkLst>
        </pc:spChg>
      </pc:sldChg>
      <pc:sldChg chg="modSp">
        <pc:chgData name="Covell, Betsy (Nokia - US/Naperville)" userId="3b5b6b30-fb95-4bee-92f8-707cb157b53d" providerId="ADAL" clId="{65896DF9-637B-4EA7-A08A-91115A93EEF1}" dt="2020-09-02T19:29:43.719" v="66" actId="5793"/>
        <pc:sldMkLst>
          <pc:docMk/>
          <pc:sldMk cId="36032715" sldId="264"/>
        </pc:sldMkLst>
        <pc:spChg chg="mod">
          <ac:chgData name="Covell, Betsy (Nokia - US/Naperville)" userId="3b5b6b30-fb95-4bee-92f8-707cb157b53d" providerId="ADAL" clId="{65896DF9-637B-4EA7-A08A-91115A93EEF1}" dt="2020-09-02T19:29:43.719" v="66" actId="5793"/>
          <ac:spMkLst>
            <pc:docMk/>
            <pc:sldMk cId="36032715" sldId="264"/>
            <ac:spMk id="5123" creationId="{00000000-0000-0000-0000-000000000000}"/>
          </ac:spMkLst>
        </pc:spChg>
      </pc:sldChg>
      <pc:sldChg chg="modSp">
        <pc:chgData name="Covell, Betsy (Nokia - US/Naperville)" userId="3b5b6b30-fb95-4bee-92f8-707cb157b53d" providerId="ADAL" clId="{65896DF9-637B-4EA7-A08A-91115A93EEF1}" dt="2020-09-02T19:28:43.680" v="28" actId="20577"/>
        <pc:sldMkLst>
          <pc:docMk/>
          <pc:sldMk cId="2260587723" sldId="267"/>
        </pc:sldMkLst>
        <pc:spChg chg="mod">
          <ac:chgData name="Covell, Betsy (Nokia - US/Naperville)" userId="3b5b6b30-fb95-4bee-92f8-707cb157b53d" providerId="ADAL" clId="{65896DF9-637B-4EA7-A08A-91115A93EEF1}" dt="2020-09-02T19:28:43.680" v="28" actId="20577"/>
          <ac:spMkLst>
            <pc:docMk/>
            <pc:sldMk cId="2260587723" sldId="267"/>
            <ac:spMk id="18435" creationId="{00000000-0000-0000-0000-000000000000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661369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FS_5TRS 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Feasibility Study on 5G Timing Resiliency System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Betsy Covell</a:t>
            </a:r>
          </a:p>
          <a:p>
            <a:r>
              <a:rPr lang="en-US" dirty="0"/>
              <a:t>Nokia</a:t>
            </a:r>
          </a:p>
          <a:p>
            <a:r>
              <a:rPr lang="en-US" dirty="0"/>
              <a:t>FS_5TRS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S1-203xxx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S1-20xxxx)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819060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#91e</a:t>
            </a:r>
          </a:p>
          <a:p>
            <a:r>
              <a:rPr lang="en-GB" sz="1200" b="1" dirty="0"/>
              <a:t>Electronic Meeting, 24 August - 2 September 2020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skeleton, scope</a:t>
            </a:r>
          </a:p>
          <a:p>
            <a:pPr lvl="1">
              <a:defRPr/>
            </a:pPr>
            <a:r>
              <a:rPr lang="en-GB" dirty="0"/>
              <a:t>Overview</a:t>
            </a:r>
          </a:p>
          <a:p>
            <a:pPr lvl="1">
              <a:defRPr/>
            </a:pPr>
            <a:r>
              <a:rPr lang="en-GB" dirty="0"/>
              <a:t>Use cases on general resiliency, resiliency for smart grid, security</a:t>
            </a:r>
          </a:p>
          <a:p>
            <a:pPr>
              <a:defRPr/>
            </a:pPr>
            <a:r>
              <a:rPr lang="en-GB" dirty="0"/>
              <a:t>Work/Study Item Completion: 10%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FS_5TRS Planning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SA1#92e (11/20): 40%</a:t>
            </a:r>
          </a:p>
          <a:p>
            <a:pPr lvl="2">
              <a:defRPr/>
            </a:pPr>
            <a:r>
              <a:rPr lang="en-GB" dirty="0"/>
              <a:t>Additional approaches to provide resiliency, additional security aspects, </a:t>
            </a:r>
          </a:p>
          <a:p>
            <a:pPr lvl="2">
              <a:defRPr/>
            </a:pPr>
            <a:r>
              <a:rPr lang="en-GB" dirty="0"/>
              <a:t>Additional use cases</a:t>
            </a:r>
          </a:p>
          <a:p>
            <a:pPr lvl="1">
              <a:defRPr/>
            </a:pPr>
            <a:r>
              <a:rPr lang="en-GB" dirty="0"/>
              <a:t>SA1#92ebis (1/21): 90%</a:t>
            </a:r>
          </a:p>
          <a:p>
            <a:pPr lvl="2">
              <a:defRPr/>
            </a:pPr>
            <a:r>
              <a:rPr lang="en-GB" dirty="0"/>
              <a:t>Additional use cases</a:t>
            </a:r>
          </a:p>
          <a:p>
            <a:pPr lvl="2">
              <a:defRPr/>
            </a:pPr>
            <a:r>
              <a:rPr lang="en-GB" dirty="0"/>
              <a:t>Consolidation of requirements/KPIs</a:t>
            </a:r>
          </a:p>
          <a:p>
            <a:pPr lvl="1">
              <a:defRPr/>
            </a:pPr>
            <a:r>
              <a:rPr lang="en-GB" dirty="0"/>
              <a:t>SA1#93 (2/21): 100%</a:t>
            </a:r>
          </a:p>
          <a:p>
            <a:pPr lvl="2">
              <a:defRPr/>
            </a:pPr>
            <a:r>
              <a:rPr lang="en-GB" dirty="0"/>
              <a:t>Final </a:t>
            </a:r>
            <a:r>
              <a:rPr lang="en-GB" dirty="0" err="1"/>
              <a:t>cleanup</a:t>
            </a:r>
            <a:endParaRPr lang="en-GB" dirty="0"/>
          </a:p>
          <a:p>
            <a:pPr lvl="2">
              <a:defRPr/>
            </a:pPr>
            <a:r>
              <a:rPr lang="en-GB" dirty="0"/>
              <a:t>Conclusion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Email discussion </a:t>
            </a:r>
          </a:p>
          <a:p>
            <a:pPr lvl="1">
              <a:defRPr/>
            </a:pPr>
            <a:r>
              <a:rPr lang="en-GB" dirty="0"/>
              <a:t>Enhancements to use cases (additional figures/clarifications)</a:t>
            </a:r>
          </a:p>
          <a:p>
            <a:pPr lvl="1">
              <a:defRPr/>
            </a:pPr>
            <a:r>
              <a:rPr lang="en-GB" dirty="0"/>
              <a:t>New use cases</a:t>
            </a:r>
          </a:p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As needed starting end of Sept.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2260587723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FS_5TRS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/>
              <a:t>For information: SA#91e (03/2021)</a:t>
            </a:r>
          </a:p>
          <a:p>
            <a:pPr lvl="1">
              <a:defRPr/>
            </a:pPr>
            <a:r>
              <a:rPr lang="en-GB" sz="2000" dirty="0"/>
              <a:t>For approval: SA#91e (03/2021)</a:t>
            </a:r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y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09/2020 SA#89</a:t>
            </a:r>
          </a:p>
          <a:p>
            <a:pPr lvl="2">
              <a:defRPr/>
            </a:pPr>
            <a:r>
              <a:rPr lang="en-GB" sz="1600" dirty="0"/>
              <a:t>For approval: 12/2020 SA#90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/>
              <a:t>FS_5TRS </a:t>
            </a:r>
            <a:r>
              <a:rPr lang="en-GB" dirty="0"/>
              <a:t>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revised at SA1#91e / SA&gt;#89e</a:t>
            </a:r>
          </a:p>
          <a:p>
            <a:pPr lvl="0"/>
            <a:r>
              <a:rPr lang="en-GB" sz="2400" dirty="0"/>
              <a:t>History of completion rates</a:t>
            </a:r>
          </a:p>
          <a:p>
            <a:pPr lvl="1">
              <a:defRPr/>
            </a:pPr>
            <a:r>
              <a:rPr lang="en-GB" sz="2000" dirty="0"/>
              <a:t>SA1#90e (05/2020): 0%</a:t>
            </a:r>
          </a:p>
          <a:p>
            <a:pPr marL="457200" lvl="1" indent="0">
              <a:buNone/>
              <a:defRPr/>
            </a:pPr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SharedContentType xmlns="Microsoft.SharePoint.Taxonomy.ContentTypeSync" SourceId="34c87397-5fc1-491e-85e7-d6110dbe9cbd" ContentTypeId="0x0101" PreviousValue="false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3185B6FD968AC4F8244C98DADFCDDF2" ma:contentTypeVersion="13" ma:contentTypeDescription="Create a new document." ma:contentTypeScope="" ma:versionID="6eca325bee328bb82df5da6c275754a5">
  <xsd:schema xmlns:xsd="http://www.w3.org/2001/XMLSchema" xmlns:xs="http://www.w3.org/2001/XMLSchema" xmlns:p="http://schemas.microsoft.com/office/2006/metadata/properties" xmlns:ns3="71c5aaf6-e6ce-465b-b873-5148d2a4c105" xmlns:ns4="687e87d0-d0a8-4c48-8f94-14f0c67212c5" xmlns:ns5="b4d06219-a142-4c5f-be55-53f74cb980c7" targetNamespace="http://schemas.microsoft.com/office/2006/metadata/properties" ma:root="true" ma:fieldsID="912dfcd65fc60207ceb133d6c63615b5" ns3:_="" ns4:_="" ns5:_="">
    <xsd:import namespace="71c5aaf6-e6ce-465b-b873-5148d2a4c105"/>
    <xsd:import namespace="687e87d0-d0a8-4c48-8f94-14f0c67212c5"/>
    <xsd:import namespace="b4d06219-a142-4c5f-be55-53f74cb980c7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FastMetadata" minOccurs="0"/>
                <xsd:element ref="ns4:MediaServiceDateTake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Metadata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87e87d0-d0a8-4c48-8f94-14f0c67212c5" elementFormDefault="qualified">
    <xsd:import namespace="http://schemas.microsoft.com/office/2006/documentManagement/types"/>
    <xsd:import namespace="http://schemas.microsoft.com/office/infopath/2007/PartnerControls"/>
    <xsd:element name="MediaServiceFastMetadata" ma:index="12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Metadata" ma:index="17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AutoTags" ma:index="18" nillable="true" ma:displayName="Tags" ma:internalName="MediaServiceAutoTags" ma:readOnly="true">
      <xsd:simpleType>
        <xsd:restriction base="dms:Text"/>
      </xsd:simpleType>
    </xsd:element>
    <xsd:element name="MediaServiceGenerationTime" ma:index="19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0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2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4d06219-a142-4c5f-be55-53f74cb980c7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5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B729644-2410-4632-A001-1504F000DAA5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F583DA20-C85B-4BEF-B98A-FB611A857DD7}">
  <ds:schemaRefs>
    <ds:schemaRef ds:uri="Microsoft.SharePoint.Taxonomy.ContentTypeSync"/>
  </ds:schemaRefs>
</ds:datastoreItem>
</file>

<file path=customXml/itemProps3.xml><?xml version="1.0" encoding="utf-8"?>
<ds:datastoreItem xmlns:ds="http://schemas.openxmlformats.org/officeDocument/2006/customXml" ds:itemID="{F2AF99C4-49B8-4895-B389-9DE1476CD3D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687e87d0-d0a8-4c48-8f94-14f0c67212c5"/>
    <ds:schemaRef ds:uri="b4d06219-a142-4c5f-be55-53f74cb980c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F9F89BF5-8B90-4495-B022-6997A32800A1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5.xml><?xml version="1.0" encoding="utf-8"?>
<ds:datastoreItem xmlns:ds="http://schemas.openxmlformats.org/officeDocument/2006/customXml" ds:itemID="{ACE17907-7275-400D-9BBF-BAC09033C444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324</TotalTime>
  <Words>252</Words>
  <Application>Microsoft Office PowerPoint</Application>
  <PresentationFormat>On-screen Show (4:3)</PresentationFormat>
  <Paragraphs>57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Bookman Old Style</vt:lpstr>
      <vt:lpstr>Times New Roman</vt:lpstr>
      <vt:lpstr>Blank Presentation</vt:lpstr>
      <vt:lpstr>FS_5TRS Status Update Feasibility Study on 5G Timing Resiliency System</vt:lpstr>
      <vt:lpstr>FS_5TRS Progress</vt:lpstr>
      <vt:lpstr>FS_5TRS Planning</vt:lpstr>
      <vt:lpstr>Work plan between meetings</vt:lpstr>
      <vt:lpstr>FS_5TRS Completion Date</vt:lpstr>
      <vt:lpstr>FS_5TRS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Covell, Betsy (Nokia - US/Naperville)</cp:lastModifiedBy>
  <cp:revision>339</cp:revision>
  <cp:lastPrinted>2000-01-14T10:02:55Z</cp:lastPrinted>
  <dcterms:created xsi:type="dcterms:W3CDTF">1999-11-22T09:19:47Z</dcterms:created>
  <dcterms:modified xsi:type="dcterms:W3CDTF">2020-09-02T19:29:56Z</dcterms:modified>
  <cp:category>Presentation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0x01010083185B6FD968AC4F8244C98DADFCDDF2</vt:lpwstr>
  </property>
</Properties>
</file>