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092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FS_SACI_MCS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US" dirty="0" smtClean="0">
                <a:solidFill>
                  <a:srgbClr val="FF0000"/>
                </a:solidFill>
              </a:rPr>
              <a:t>on </a:t>
            </a:r>
            <a:r>
              <a:rPr lang="en-GB" dirty="0" smtClean="0">
                <a:solidFill>
                  <a:srgbClr val="FF0000"/>
                </a:solidFill>
              </a:rPr>
              <a:t>sharing </a:t>
            </a:r>
            <a:r>
              <a:rPr lang="en-GB" dirty="0">
                <a:solidFill>
                  <a:srgbClr val="FF0000"/>
                </a:solidFill>
              </a:rPr>
              <a:t>administrative configuration between interconnected MCX Service </a:t>
            </a:r>
            <a:r>
              <a:rPr lang="en-GB" dirty="0" smtClean="0">
                <a:solidFill>
                  <a:srgbClr val="FF0000"/>
                </a:solidFill>
              </a:rPr>
              <a:t>Systems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Jens </a:t>
            </a:r>
            <a:r>
              <a:rPr lang="en-US" dirty="0" err="1" smtClean="0"/>
              <a:t>Toobe</a:t>
            </a:r>
            <a:endParaRPr lang="en-US" dirty="0"/>
          </a:p>
          <a:p>
            <a:r>
              <a:rPr lang="en-US" dirty="0" smtClean="0"/>
              <a:t>BDBOS</a:t>
            </a:r>
            <a:endParaRPr lang="en-US" dirty="0"/>
          </a:p>
          <a:p>
            <a:r>
              <a:rPr lang="en-US" dirty="0" smtClean="0"/>
              <a:t>FS_SACI_MCS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S1-203392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At SA1#91e the Overview clause in </a:t>
            </a:r>
            <a:r>
              <a:rPr lang="en-GB" dirty="0" err="1" smtClean="0"/>
              <a:t>tdoc</a:t>
            </a:r>
            <a:r>
              <a:rPr lang="en-GB" dirty="0" smtClean="0"/>
              <a:t> S1-203233, a use case in </a:t>
            </a:r>
            <a:r>
              <a:rPr lang="en-GB" dirty="0" err="1" smtClean="0"/>
              <a:t>tdoc</a:t>
            </a:r>
            <a:r>
              <a:rPr lang="en-GB" dirty="0" smtClean="0"/>
              <a:t> S1-203310 and potential security requirements in </a:t>
            </a:r>
            <a:r>
              <a:rPr lang="en-GB" dirty="0" err="1" smtClean="0"/>
              <a:t>tdoc</a:t>
            </a:r>
            <a:r>
              <a:rPr lang="en-GB" dirty="0" smtClean="0"/>
              <a:t> S1-203311 for 3GPP TR 22.881 were agreed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20%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SA1#87+5 (Nov 2020)</a:t>
            </a:r>
            <a:endParaRPr lang="en-GB" dirty="0"/>
          </a:p>
          <a:p>
            <a:pPr lvl="2">
              <a:defRPr/>
            </a:pPr>
            <a:r>
              <a:rPr lang="de-DE" dirty="0"/>
              <a:t>Definition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smtClean="0"/>
              <a:t>additional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potential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reqs</a:t>
            </a:r>
            <a:r>
              <a:rPr lang="de-DE" dirty="0"/>
              <a:t>. </a:t>
            </a:r>
          </a:p>
          <a:p>
            <a:pPr lvl="2">
              <a:defRPr/>
            </a:pPr>
            <a:r>
              <a:rPr lang="de-DE" dirty="0" err="1" smtClean="0"/>
              <a:t>Identification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potential </a:t>
            </a:r>
            <a:r>
              <a:rPr lang="de-DE" dirty="0" err="1" smtClean="0"/>
              <a:t>security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endParaRPr lang="de-DE" dirty="0" smtClean="0"/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SA1#87+6 (Jan 2021): 75%</a:t>
            </a:r>
            <a:endParaRPr lang="en-GB" dirty="0"/>
          </a:p>
          <a:p>
            <a:pPr lvl="2">
              <a:defRPr/>
            </a:pPr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existing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gap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 smtClean="0"/>
          </a:p>
          <a:p>
            <a:pPr lvl="2">
              <a:defRPr/>
            </a:pPr>
            <a:r>
              <a:rPr lang="de-DE" dirty="0" err="1" smtClean="0"/>
              <a:t>Conclusions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considerations</a:t>
            </a:r>
            <a:endParaRPr lang="de-DE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Definition of use cases &amp; discussions about potential conclusions and considerations  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de-DE" dirty="0" smtClean="0"/>
              <a:t>TBC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FS_SACI_MCS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/>
              <a:t>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(03/2021)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SA#92 (06/2021)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SA1#87 - SID </a:t>
            </a:r>
            <a:r>
              <a:rPr lang="en-GB" sz="2000" dirty="0"/>
              <a:t>is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S1-192829 has been agreed</a:t>
            </a:r>
          </a:p>
          <a:p>
            <a:pPr lvl="1">
              <a:defRPr/>
            </a:pPr>
            <a:r>
              <a:rPr lang="en-GB" sz="2000" dirty="0" smtClean="0"/>
              <a:t>SA1#88 - scope for TR 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S1-193302 was agreed</a:t>
            </a:r>
          </a:p>
          <a:p>
            <a:pPr lvl="1">
              <a:defRPr/>
            </a:pPr>
            <a:r>
              <a:rPr lang="en-GB" sz="2000" dirty="0" smtClean="0"/>
              <a:t>SA1#88 - skeleton </a:t>
            </a:r>
            <a:r>
              <a:rPr lang="en-GB" sz="2000" dirty="0"/>
              <a:t>for TR </a:t>
            </a:r>
            <a:r>
              <a:rPr lang="en-GB" sz="2000" dirty="0" smtClean="0"/>
              <a:t>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S1-193027 was agreed</a:t>
            </a:r>
          </a:p>
          <a:p>
            <a:pPr lvl="1">
              <a:defRPr/>
            </a:pPr>
            <a:r>
              <a:rPr lang="en-GB" sz="2000" dirty="0" smtClean="0"/>
              <a:t>SA1#91e – Overview clause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S1-203233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use case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S1-203310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security aspects potential requirements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S1-203311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discussion paper additional security </a:t>
            </a:r>
            <a:r>
              <a:rPr lang="en-GB" sz="2000" dirty="0"/>
              <a:t>aspects potential requirements for 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S1-203232 </a:t>
            </a:r>
            <a:r>
              <a:rPr lang="en-GB" sz="2000" dirty="0"/>
              <a:t>was </a:t>
            </a:r>
            <a:r>
              <a:rPr lang="en-GB" sz="2000" dirty="0" smtClean="0"/>
              <a:t>noted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278</Words>
  <Application>Microsoft Office PowerPoint</Application>
  <PresentationFormat>Bildschirmpräsentation (4:3)</PresentationFormat>
  <Paragraphs>60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FS_SACI_MCS Status Update Study on sharing administrative configuration between interconnected MCX Service Systems </vt:lpstr>
      <vt:lpstr>FS_SACI_MCS Progress</vt:lpstr>
      <vt:lpstr>FS_SACI_MCS Planning</vt:lpstr>
      <vt:lpstr>Work plan between meetings</vt:lpstr>
      <vt:lpstr>FS_SACI_MCS Completion Date</vt:lpstr>
      <vt:lpstr>FS_SACI_MCS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BDBOS1</cp:lastModifiedBy>
  <cp:revision>356</cp:revision>
  <cp:lastPrinted>2000-01-14T10:02:55Z</cp:lastPrinted>
  <dcterms:created xsi:type="dcterms:W3CDTF">1999-11-22T09:19:47Z</dcterms:created>
  <dcterms:modified xsi:type="dcterms:W3CDTF">2020-09-03T08:29:06Z</dcterms:modified>
  <cp:category>Presentation</cp:category>
</cp:coreProperties>
</file>