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5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6" autoAdjust="0"/>
    <p:restoredTop sz="86401" autoAdjust="0"/>
  </p:normalViewPr>
  <p:slideViewPr>
    <p:cSldViewPr>
      <p:cViewPr varScale="1">
        <p:scale>
          <a:sx n="86" d="100"/>
          <a:sy n="86" d="100"/>
        </p:scale>
        <p:origin x="1632" y="20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980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ATRAC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WID on 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Asset Tracking for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Thierry </a:t>
            </a:r>
            <a:r>
              <a:rPr lang="en-US" dirty="0" err="1"/>
              <a:t>Bérisot</a:t>
            </a:r>
            <a:endParaRPr lang="en-US" dirty="0"/>
          </a:p>
          <a:p>
            <a:r>
              <a:rPr lang="en-US" dirty="0"/>
              <a:t>NOVAMINT</a:t>
            </a:r>
          </a:p>
          <a:p>
            <a:r>
              <a:rPr lang="en-US" dirty="0"/>
              <a:t>ATRAC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S1-193257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ATRAC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No new requirements</a:t>
            </a:r>
          </a:p>
          <a:p>
            <a:pPr lvl="1"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ATRAC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SA#86 </a:t>
            </a:r>
            <a:r>
              <a:rPr lang="en-GB" sz="2000" dirty="0"/>
              <a:t>(12/2019</a:t>
            </a:r>
            <a:r>
              <a:rPr lang="en-GB" sz="2000" dirty="0" smtClean="0"/>
              <a:t>)</a:t>
            </a:r>
            <a:br>
              <a:rPr lang="en-GB" sz="2000" dirty="0" smtClean="0"/>
            </a:b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 smtClean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ATRAC 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</a:t>
            </a:r>
            <a:r>
              <a:rPr lang="en-GB" dirty="0" smtClean="0"/>
              <a:t>approved at SA1#87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Approved WID </a:t>
            </a:r>
            <a:r>
              <a:rPr lang="en-GB" dirty="0"/>
              <a:t>is in </a:t>
            </a:r>
            <a:r>
              <a:rPr lang="en-GB" dirty="0" err="1" smtClean="0"/>
              <a:t>Tdoc</a:t>
            </a:r>
            <a:r>
              <a:rPr lang="en-GB" dirty="0" smtClean="0"/>
              <a:t> S1-192818</a:t>
            </a:r>
            <a:endParaRPr lang="en-GB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 @ SA WG1</a:t>
            </a:r>
          </a:p>
          <a:p>
            <a:pPr lvl="1"/>
            <a:r>
              <a:rPr lang="en-GB" sz="2000" dirty="0"/>
              <a:t>SA1#88 (11/2019): 100%</a:t>
            </a:r>
          </a:p>
          <a:p>
            <a:pPr lvl="1"/>
            <a:r>
              <a:rPr lang="en-GB" sz="2000" dirty="0" smtClean="0"/>
              <a:t>SA1#87 </a:t>
            </a:r>
            <a:r>
              <a:rPr lang="en-GB" sz="2000" dirty="0"/>
              <a:t>(08/2019): </a:t>
            </a:r>
            <a:r>
              <a:rPr lang="en-GB" sz="2000" dirty="0" smtClean="0"/>
              <a:t>80%</a:t>
            </a:r>
            <a:endParaRPr lang="en-GB" sz="2000" dirty="0" smtClean="0"/>
          </a:p>
          <a:p>
            <a:pPr lvl="1"/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62095537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248</TotalTime>
  <Words>107</Words>
  <Application>Microsoft Macintosh PowerPoint</Application>
  <PresentationFormat>On-screen Show (4:3)</PresentationFormat>
  <Paragraphs>34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Bookman Old Style</vt:lpstr>
      <vt:lpstr>MS Mincho</vt:lpstr>
      <vt:lpstr>Times New Roman</vt:lpstr>
      <vt:lpstr>Arial</vt:lpstr>
      <vt:lpstr>Blank Presentation</vt:lpstr>
      <vt:lpstr>ATRAC Status Update WID on  Asset Tracking for 5G</vt:lpstr>
      <vt:lpstr>ATRAC Progress</vt:lpstr>
      <vt:lpstr>ATRAC Completion Date</vt:lpstr>
      <vt:lpstr>ATRAC 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Thierry Berisot</cp:lastModifiedBy>
  <cp:revision>338</cp:revision>
  <cp:lastPrinted>2000-01-14T10:02:55Z</cp:lastPrinted>
  <dcterms:created xsi:type="dcterms:W3CDTF">1999-11-22T09:19:47Z</dcterms:created>
  <dcterms:modified xsi:type="dcterms:W3CDTF">2019-11-22T19:34:37Z</dcterms:modified>
  <cp:category>Presentation</cp:category>
</cp:coreProperties>
</file>