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7" r:id="rId2"/>
    <p:sldId id="256" r:id="rId3"/>
    <p:sldId id="261" r:id="rId4"/>
    <p:sldId id="264" r:id="rId5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9" d="100"/>
          <a:sy n="69" d="100"/>
        </p:scale>
        <p:origin x="1284" y="7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MPS Status </a:t>
            </a:r>
            <a:r>
              <a:rPr lang="en-US" dirty="0"/>
              <a:t>Update</a:t>
            </a:r>
            <a:br>
              <a:rPr lang="en-US" dirty="0"/>
            </a:br>
            <a:r>
              <a:rPr lang="en-US" dirty="0" smtClean="0">
                <a:solidFill>
                  <a:srgbClr val="FF0000"/>
                </a:solidFill>
              </a:rPr>
              <a:t>Multimedia Priority Service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(MPS) Phase 2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Ray P. Singh</a:t>
            </a:r>
          </a:p>
          <a:p>
            <a:r>
              <a:rPr lang="en-US" dirty="0" err="1"/>
              <a:t>Perspecta</a:t>
            </a:r>
            <a:r>
              <a:rPr lang="en-US" dirty="0"/>
              <a:t> Labs</a:t>
            </a:r>
          </a:p>
          <a:p>
            <a:r>
              <a:rPr lang="en-US" dirty="0"/>
              <a:t>MPS2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S1-193249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S1-19xxxx)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90216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88</a:t>
            </a:r>
          </a:p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Reno</a:t>
            </a:r>
            <a:r>
              <a:rPr lang="en-GB" sz="1200" b="1" dirty="0"/>
              <a:t>, Nevada, USA, 18 - 22 Nov 2019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MPS2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052736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Agreement of TS 22.153 CRs:</a:t>
            </a:r>
          </a:p>
          <a:p>
            <a:pPr lvl="2">
              <a:defRPr/>
            </a:pPr>
            <a:r>
              <a:rPr lang="en-GB" dirty="0" smtClean="0"/>
              <a:t>S1-193568 </a:t>
            </a:r>
            <a:r>
              <a:rPr lang="en-GB" dirty="0" smtClean="0"/>
              <a:t>clarifying MPS2 requirements and terminology</a:t>
            </a:r>
          </a:p>
          <a:p>
            <a:pPr lvl="2">
              <a:defRPr/>
            </a:pPr>
            <a:r>
              <a:rPr lang="en-GB" dirty="0" smtClean="0"/>
              <a:t>S1-193371 </a:t>
            </a:r>
            <a:r>
              <a:rPr lang="en-GB" dirty="0" smtClean="0"/>
              <a:t>editorial clean-up of MPS2 additions</a:t>
            </a:r>
          </a:p>
          <a:p>
            <a:pPr lvl="2">
              <a:defRPr/>
            </a:pPr>
            <a:r>
              <a:rPr lang="en-GB" dirty="0" smtClean="0"/>
              <a:t>S1-163384 </a:t>
            </a:r>
            <a:r>
              <a:rPr lang="en-GB" dirty="0" smtClean="0"/>
              <a:t>adding requirements for attestation of authorized MPS priority</a:t>
            </a:r>
          </a:p>
          <a:p>
            <a:pPr lvl="2">
              <a:defRPr/>
            </a:pPr>
            <a:r>
              <a:rPr lang="en-GB" dirty="0" smtClean="0"/>
              <a:t>S1-193391</a:t>
            </a:r>
            <a:r>
              <a:rPr lang="en-GB" dirty="0" smtClean="0">
                <a:solidFill>
                  <a:srgbClr val="FF0000"/>
                </a:solidFill>
              </a:rPr>
              <a:t> </a:t>
            </a:r>
            <a:r>
              <a:rPr lang="en-GB" dirty="0"/>
              <a:t>adding </a:t>
            </a:r>
            <a:r>
              <a:rPr lang="en-GB" dirty="0" smtClean="0"/>
              <a:t>requirements to upgrade an established MMTEL voice call to MPS</a:t>
            </a:r>
          </a:p>
          <a:p>
            <a:pPr lvl="1">
              <a:defRPr/>
            </a:pPr>
            <a:r>
              <a:rPr lang="en-GB" dirty="0" smtClean="0"/>
              <a:t>Agreement of TR 22.953 CR:</a:t>
            </a:r>
          </a:p>
          <a:p>
            <a:pPr lvl="2">
              <a:defRPr/>
            </a:pPr>
            <a:r>
              <a:rPr lang="en-GB" dirty="0" smtClean="0"/>
              <a:t>S1-193379 </a:t>
            </a:r>
            <a:r>
              <a:rPr lang="en-US" dirty="0" smtClean="0"/>
              <a:t>updating TR 22.953 to include the TR </a:t>
            </a:r>
            <a:r>
              <a:rPr lang="en-US" dirty="0"/>
              <a:t>22.854 MPS Phase 2 Feasibility </a:t>
            </a:r>
            <a:r>
              <a:rPr lang="en-US" dirty="0" smtClean="0"/>
              <a:t>Study results</a:t>
            </a:r>
            <a:endParaRPr lang="en-GB" dirty="0"/>
          </a:p>
          <a:p>
            <a:pPr>
              <a:defRPr/>
            </a:pPr>
            <a:r>
              <a:rPr lang="en-GB" dirty="0" smtClean="0"/>
              <a:t>Work </a:t>
            </a:r>
            <a:r>
              <a:rPr lang="en-GB" dirty="0"/>
              <a:t>Completion: </a:t>
            </a:r>
            <a:r>
              <a:rPr lang="en-GB" dirty="0" smtClean="0"/>
              <a:t>100%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smtClean="0"/>
              <a:t>MPS2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 smtClean="0"/>
              <a:t>For approval: SA#86 (12/2019)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Have </a:t>
            </a:r>
            <a:r>
              <a:rPr lang="en-GB" sz="2400" dirty="0">
                <a:solidFill>
                  <a:srgbClr val="FF0000"/>
                </a:solidFill>
              </a:rPr>
              <a:t>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No</a:t>
            </a: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MPS2</a:t>
            </a:r>
            <a:r>
              <a:rPr lang="en-US" dirty="0" smtClean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</a:t>
            </a:r>
            <a:r>
              <a:rPr lang="en-GB" sz="2400" dirty="0" smtClean="0"/>
              <a:t>approved </a:t>
            </a:r>
            <a:r>
              <a:rPr lang="en-GB" sz="2400" dirty="0"/>
              <a:t>at </a:t>
            </a:r>
            <a:r>
              <a:rPr lang="en-GB" sz="2400" dirty="0" smtClean="0"/>
              <a:t>SA#84</a:t>
            </a:r>
            <a:endParaRPr lang="en-GB" sz="2400" dirty="0"/>
          </a:p>
          <a:p>
            <a:pPr lvl="1">
              <a:defRPr/>
            </a:pPr>
            <a:r>
              <a:rPr lang="en-GB" sz="2000" dirty="0"/>
              <a:t>Agreed WID is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SP-190561 </a:t>
            </a:r>
            <a:endParaRPr lang="en-GB" sz="2000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 smtClean="0"/>
              <a:t>SA1#88 (November 2019): 100%</a:t>
            </a:r>
          </a:p>
          <a:p>
            <a:pPr lvl="1">
              <a:defRPr/>
            </a:pPr>
            <a:r>
              <a:rPr lang="en-GB" sz="2000" dirty="0" smtClean="0"/>
              <a:t>SA1#87 (August 2019): 85%</a:t>
            </a:r>
          </a:p>
          <a:p>
            <a:pPr lvl="1">
              <a:defRPr/>
            </a:pPr>
            <a:r>
              <a:rPr lang="en-GB" sz="2000" dirty="0" smtClean="0"/>
              <a:t>SA1#86 </a:t>
            </a:r>
            <a:r>
              <a:rPr lang="en-GB" sz="2000" dirty="0"/>
              <a:t>(May 2019): 0%</a:t>
            </a: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1167</TotalTime>
  <Words>182</Words>
  <Application>Microsoft Office PowerPoint</Application>
  <PresentationFormat>On-screen Show (4:3)</PresentationFormat>
  <Paragraphs>40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Bookman Old Style</vt:lpstr>
      <vt:lpstr>MS Mincho</vt:lpstr>
      <vt:lpstr>Times New Roman</vt:lpstr>
      <vt:lpstr>Blank Presentation</vt:lpstr>
      <vt:lpstr>MPS Status Update Multimedia Priority Service (MPS) Phase 2</vt:lpstr>
      <vt:lpstr>MPS2 Progress</vt:lpstr>
      <vt:lpstr>MPS2 Completion Date</vt:lpstr>
      <vt:lpstr>MPS2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Demers, Stephanie</cp:lastModifiedBy>
  <cp:revision>349</cp:revision>
  <cp:lastPrinted>2000-01-14T10:02:55Z</cp:lastPrinted>
  <dcterms:created xsi:type="dcterms:W3CDTF">1999-11-22T09:19:47Z</dcterms:created>
  <dcterms:modified xsi:type="dcterms:W3CDTF">2019-11-22T07:51:53Z</dcterms:modified>
  <cp:category>Presentation</cp:category>
</cp:coreProperties>
</file>