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notesSlides/notesSlide6.xml" ContentType="application/vnd.openxmlformats-officedocument.presentationml.notes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6" r:id="rId3"/>
    <p:sldId id="260" r:id="rId4"/>
    <p:sldId id="267" r:id="rId5"/>
    <p:sldId id="261" r:id="rId6"/>
    <p:sldId id="264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86" d="100"/>
          <a:sy n="86" d="100"/>
        </p:scale>
        <p:origin x="-1044" y="-78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=""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=""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876613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FS_</a:t>
            </a:r>
            <a:r>
              <a:rPr lang="en-GB" altLang="zh-CN" dirty="0" smtClean="0"/>
              <a:t>MMTELin5G</a:t>
            </a:r>
            <a:r>
              <a:rPr lang="en-US" altLang="zh-CN" dirty="0" smtClean="0"/>
              <a:t> </a:t>
            </a:r>
            <a:r>
              <a:rPr lang="en-US" dirty="0" smtClean="0"/>
              <a:t>Status </a:t>
            </a:r>
            <a:r>
              <a:rPr lang="en-US" dirty="0"/>
              <a:t>Update</a:t>
            </a:r>
            <a:br>
              <a:rPr lang="en-US" dirty="0"/>
            </a:br>
            <a:r>
              <a:rPr lang="en-GB" altLang="zh-CN" dirty="0" smtClean="0">
                <a:solidFill>
                  <a:srgbClr val="FF0000"/>
                </a:solidFill>
              </a:rPr>
              <a:t>Study on evolution of IMS multimedia telephony service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mtClean="0"/>
              <a:t>Yan Di</a:t>
            </a:r>
            <a:endParaRPr lang="en-US" dirty="0"/>
          </a:p>
          <a:p>
            <a:r>
              <a:rPr lang="en-US" altLang="zh-CN" dirty="0" smtClean="0"/>
              <a:t>China Mobile</a:t>
            </a:r>
          </a:p>
          <a:p>
            <a:r>
              <a:rPr lang="en-US" altLang="zh-CN" dirty="0" smtClean="0"/>
              <a:t>FS_</a:t>
            </a:r>
            <a:r>
              <a:rPr lang="en-GB" altLang="zh-CN" dirty="0" smtClean="0"/>
              <a:t>MMTELin5G</a:t>
            </a:r>
            <a:r>
              <a:rPr lang="en-US" altLang="zh-CN" dirty="0" smtClean="0"/>
              <a:t> </a:t>
            </a:r>
            <a:r>
              <a:rPr lang="en-US" dirty="0" err="1" smtClean="0"/>
              <a:t>Rapporteur</a:t>
            </a:r>
            <a:endParaRPr lang="en-US" dirty="0"/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S1-193243</a:t>
            </a:r>
            <a:endParaRPr lang="en-GB" b="1" dirty="0"/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S1-19xxxx)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890216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#88</a:t>
            </a:r>
          </a:p>
          <a:p>
            <a:r>
              <a:rPr lang="en-GB" sz="1200" b="1" dirty="0"/>
              <a:t>Reno, Nevada, USA, 18 - 22 Nov 2019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dirty="0" smtClean="0"/>
              <a:t>FS_</a:t>
            </a:r>
            <a:r>
              <a:rPr lang="en-GB" altLang="zh-CN" dirty="0" smtClean="0"/>
              <a:t>MMTELin5G </a:t>
            </a:r>
            <a:r>
              <a:rPr lang="en-GB" dirty="0" smtClean="0"/>
              <a:t>Progress</a:t>
            </a:r>
            <a:endParaRPr lang="en-GB" dirty="0"/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Skeleton is agreed</a:t>
            </a:r>
            <a:r>
              <a:rPr lang="en-GB" dirty="0" smtClean="0"/>
              <a:t>.</a:t>
            </a:r>
          </a:p>
          <a:p>
            <a:pPr lvl="1">
              <a:defRPr/>
            </a:pPr>
            <a:r>
              <a:rPr lang="en-US" altLang="zh-CN" dirty="0" smtClean="0"/>
              <a:t>Discuss the way forward</a:t>
            </a:r>
            <a:r>
              <a:rPr lang="en-US" altLang="zh-CN" dirty="0" smtClean="0"/>
              <a:t>, scope and some </a:t>
            </a:r>
            <a:r>
              <a:rPr lang="en-US" altLang="zh-CN" dirty="0" err="1" smtClean="0"/>
              <a:t>usecase</a:t>
            </a:r>
            <a:r>
              <a:rPr lang="en-US" altLang="zh-CN" dirty="0" smtClean="0"/>
              <a:t>.</a:t>
            </a:r>
            <a:endParaRPr lang="en-GB" dirty="0"/>
          </a:p>
          <a:p>
            <a:pPr>
              <a:defRPr/>
            </a:pPr>
            <a:r>
              <a:rPr lang="en-GB" dirty="0" smtClean="0"/>
              <a:t>Work/Study </a:t>
            </a:r>
            <a:r>
              <a:rPr lang="en-GB" dirty="0"/>
              <a:t>Item Completion: </a:t>
            </a:r>
            <a:r>
              <a:rPr lang="en-GB" dirty="0" smtClean="0"/>
              <a:t>10%</a:t>
            </a:r>
            <a:endParaRPr lang="en-GB" dirty="0"/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 smtClean="0"/>
              <a:t>None.</a:t>
            </a:r>
            <a:endParaRPr lang="en-GB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dirty="0" smtClean="0"/>
              <a:t>FS_</a:t>
            </a:r>
            <a:r>
              <a:rPr lang="en-GB" altLang="zh-CN" dirty="0" smtClean="0"/>
              <a:t>MMTELin5G </a:t>
            </a:r>
            <a:r>
              <a:rPr lang="en-GB" dirty="0" smtClean="0"/>
              <a:t>Planning</a:t>
            </a:r>
            <a:endParaRPr lang="en-GB" dirty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Planning </a:t>
            </a:r>
            <a:r>
              <a:rPr lang="en-GB" dirty="0"/>
              <a:t>for subsequent meetings</a:t>
            </a:r>
          </a:p>
          <a:p>
            <a:pPr lvl="1">
              <a:defRPr/>
            </a:pPr>
            <a:r>
              <a:rPr lang="en-GB" altLang="zh-CN" dirty="0" smtClean="0"/>
              <a:t>SA1#89 (02/2020): 25%</a:t>
            </a:r>
          </a:p>
          <a:p>
            <a:pPr lvl="2">
              <a:defRPr/>
            </a:pPr>
            <a:r>
              <a:rPr lang="en-GB" altLang="zh-CN" dirty="0" smtClean="0"/>
              <a:t>Definition of </a:t>
            </a:r>
            <a:r>
              <a:rPr lang="de-DE" altLang="zh-CN" dirty="0" smtClean="0"/>
              <a:t>use cases </a:t>
            </a:r>
            <a:endParaRPr lang="en-GB" altLang="zh-CN" dirty="0" smtClean="0"/>
          </a:p>
          <a:p>
            <a:pPr lvl="1">
              <a:defRPr/>
            </a:pPr>
            <a:r>
              <a:rPr lang="en-GB" altLang="zh-CN" dirty="0" smtClean="0"/>
              <a:t>SA1#90 (05/2020): 50%</a:t>
            </a:r>
          </a:p>
          <a:p>
            <a:pPr lvl="2">
              <a:defRPr/>
            </a:pPr>
            <a:r>
              <a:rPr lang="en-GB" altLang="zh-CN" dirty="0" smtClean="0"/>
              <a:t>Definition of potential service requirements</a:t>
            </a:r>
          </a:p>
          <a:p>
            <a:pPr lvl="1">
              <a:defRPr/>
            </a:pPr>
            <a:r>
              <a:rPr lang="en-GB" altLang="zh-CN" dirty="0" smtClean="0"/>
              <a:t>SA1#91 (08/2020): 75%</a:t>
            </a:r>
          </a:p>
          <a:p>
            <a:pPr lvl="2">
              <a:defRPr/>
            </a:pPr>
            <a:r>
              <a:rPr lang="en-GB" altLang="zh-CN" dirty="0" smtClean="0"/>
              <a:t>Gap analysis of </a:t>
            </a:r>
            <a:r>
              <a:rPr lang="de-DE" altLang="zh-CN" dirty="0" smtClean="0"/>
              <a:t>existing reqs and potential reqs</a:t>
            </a:r>
            <a:endParaRPr lang="en-GB" altLang="zh-CN" dirty="0" smtClean="0"/>
          </a:p>
          <a:p>
            <a:pPr lvl="1">
              <a:defRPr/>
            </a:pPr>
            <a:r>
              <a:rPr lang="en-GB" altLang="zh-CN" dirty="0" smtClean="0"/>
              <a:t>SA1#92 (11/2020): 100%</a:t>
            </a:r>
          </a:p>
          <a:p>
            <a:pPr lvl="2">
              <a:defRPr/>
            </a:pPr>
            <a:r>
              <a:rPr lang="en-GB" altLang="zh-CN" dirty="0" smtClean="0"/>
              <a:t>Consolidated requirements &amp; add conclusion</a:t>
            </a:r>
          </a:p>
          <a:p>
            <a:pPr lvl="1">
              <a:defRPr/>
            </a:pP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Email </a:t>
            </a:r>
            <a:r>
              <a:rPr lang="en-GB" dirty="0"/>
              <a:t>discussion </a:t>
            </a:r>
          </a:p>
          <a:p>
            <a:pPr lvl="1">
              <a:defRPr/>
            </a:pPr>
            <a:r>
              <a:rPr lang="en-GB" altLang="zh-CN" dirty="0" smtClean="0"/>
              <a:t>none</a:t>
            </a:r>
          </a:p>
          <a:p>
            <a:pPr>
              <a:defRPr/>
            </a:pPr>
            <a:r>
              <a:rPr lang="en-GB" dirty="0" smtClean="0"/>
              <a:t>Telephone </a:t>
            </a:r>
            <a:r>
              <a:rPr lang="en-GB" dirty="0"/>
              <a:t>conference</a:t>
            </a:r>
          </a:p>
          <a:p>
            <a:pPr lvl="1">
              <a:defRPr/>
            </a:pPr>
            <a:r>
              <a:rPr lang="en-GB" altLang="zh-CN" dirty="0" smtClean="0"/>
              <a:t>none</a:t>
            </a:r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="" xmlns:p14="http://schemas.microsoft.com/office/powerpoint/2010/main" val="226058772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US" altLang="zh-CN" dirty="0" smtClean="0"/>
              <a:t>FS_</a:t>
            </a:r>
            <a:r>
              <a:rPr lang="en-GB" altLang="zh-CN" dirty="0" smtClean="0"/>
              <a:t>MMTELin5G</a:t>
            </a:r>
            <a:r>
              <a:rPr lang="en-US" altLang="zh-CN" dirty="0" smtClean="0"/>
              <a:t> </a:t>
            </a:r>
            <a:r>
              <a:rPr lang="en-GB" dirty="0" smtClean="0"/>
              <a:t>Completion </a:t>
            </a:r>
            <a:r>
              <a:rPr lang="en-GB" dirty="0"/>
              <a:t>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information: </a:t>
            </a:r>
            <a:r>
              <a:rPr lang="en-GB" altLang="zh-CN" sz="2000" dirty="0" smtClean="0"/>
              <a:t>SA#89 (09/2020)</a:t>
            </a:r>
            <a:endParaRPr lang="en-GB" sz="2000" dirty="0"/>
          </a:p>
          <a:p>
            <a:pPr lvl="1">
              <a:defRPr/>
            </a:pPr>
            <a:r>
              <a:rPr lang="en-GB" sz="2000" dirty="0"/>
              <a:t>For approval: </a:t>
            </a:r>
            <a:r>
              <a:rPr lang="en-GB" altLang="zh-CN" sz="2000" dirty="0" smtClean="0"/>
              <a:t>SA#90 (12/2020)</a:t>
            </a:r>
            <a:endParaRPr lang="en-GB" sz="16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</a:t>
            </a:r>
            <a:r>
              <a:rPr lang="en-GB" sz="2400" dirty="0" smtClean="0">
                <a:solidFill>
                  <a:srgbClr val="FF0000"/>
                </a:solidFill>
              </a:rPr>
              <a:t>n</a:t>
            </a:r>
            <a:endParaRPr lang="en-GB" altLang="zh-CN" sz="2400" dirty="0" smtClean="0">
              <a:solidFill>
                <a:srgbClr val="FF0000"/>
              </a:solidFill>
            </a:endParaRP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&lt;WI Code&gt;</a:t>
            </a:r>
            <a:r>
              <a:rPr lang="en-US" dirty="0"/>
              <a:t> </a:t>
            </a:r>
            <a:r>
              <a:rPr lang="en-GB" dirty="0"/>
              <a:t>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</a:t>
            </a:r>
            <a:r>
              <a:rPr lang="en-GB" altLang="zh-CN" sz="2400" dirty="0" smtClean="0"/>
              <a:t>been approved at SA1#87</a:t>
            </a:r>
            <a:endParaRPr lang="en-GB" sz="2400" dirty="0"/>
          </a:p>
          <a:p>
            <a:pPr lvl="1">
              <a:defRPr/>
            </a:pPr>
            <a:r>
              <a:rPr lang="en-GB" altLang="zh-CN" sz="2000" dirty="0" smtClean="0"/>
              <a:t>Approved SID is in </a:t>
            </a:r>
            <a:r>
              <a:rPr lang="en-GB" altLang="zh-CN" sz="2000" dirty="0" err="1" smtClean="0"/>
              <a:t>tdoc</a:t>
            </a:r>
            <a:r>
              <a:rPr lang="en-GB" altLang="zh-CN" sz="2000" dirty="0" smtClean="0"/>
              <a:t> S1-192827</a:t>
            </a:r>
            <a:endParaRPr lang="en-GB" altLang="zh-CN" dirty="0" smtClean="0"/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altLang="zh-CN" sz="2000" dirty="0" smtClean="0"/>
              <a:t>SA1#87-1 (08/2019): 0%</a:t>
            </a:r>
          </a:p>
          <a:p>
            <a:pPr lvl="1">
              <a:defRPr/>
            </a:pPr>
            <a:r>
              <a:rPr lang="en-GB" sz="2000" dirty="0" smtClean="0"/>
              <a:t>SA1#88-2 (</a:t>
            </a:r>
            <a:r>
              <a:rPr lang="en-GB" altLang="zh-CN" sz="2000" dirty="0" smtClean="0"/>
              <a:t>11/2019</a:t>
            </a:r>
            <a:r>
              <a:rPr lang="en-GB" sz="2000" dirty="0" smtClean="0"/>
              <a:t>): 10%</a:t>
            </a:r>
            <a:endParaRPr lang="en-GB" sz="2000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=""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160</TotalTime>
  <Words>208</Words>
  <Application>Microsoft Office PowerPoint</Application>
  <PresentationFormat>全屏显示(4:3)</PresentationFormat>
  <Paragraphs>54</Paragraphs>
  <Slides>6</Slides>
  <Notes>6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Blank Presentation</vt:lpstr>
      <vt:lpstr>FS_MMTELin5G Status Update Study on evolution of IMS multimedia telephony service</vt:lpstr>
      <vt:lpstr>FS_MMTELin5G Progress</vt:lpstr>
      <vt:lpstr>FS_MMTELin5G Planning</vt:lpstr>
      <vt:lpstr>Work plan between meetings</vt:lpstr>
      <vt:lpstr>FS_MMTELin5G Completion Date</vt:lpstr>
      <vt:lpstr>&lt;WI Code&gt; History</vt:lpstr>
    </vt:vector>
  </TitlesOfParts>
  <Company>MCC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CMCC1</cp:lastModifiedBy>
  <cp:revision>341</cp:revision>
  <cp:lastPrinted>2000-01-14T10:02:55Z</cp:lastPrinted>
  <dcterms:created xsi:type="dcterms:W3CDTF">1999-11-22T09:19:47Z</dcterms:created>
  <dcterms:modified xsi:type="dcterms:W3CDTF">2019-11-22T02:33:57Z</dcterms:modified>
  <cp:category>Presentation</cp:category>
</cp:coreProperties>
</file>